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296" r:id="rId4"/>
    <p:sldId id="300" r:id="rId5"/>
    <p:sldId id="301" r:id="rId6"/>
    <p:sldId id="303" r:id="rId7"/>
    <p:sldId id="310" r:id="rId8"/>
    <p:sldId id="297" r:id="rId9"/>
    <p:sldId id="298" r:id="rId10"/>
    <p:sldId id="260" r:id="rId11"/>
    <p:sldId id="261" r:id="rId12"/>
    <p:sldId id="299" r:id="rId13"/>
    <p:sldId id="302" r:id="rId14"/>
    <p:sldId id="276" r:id="rId15"/>
    <p:sldId id="277" r:id="rId16"/>
    <p:sldId id="278" r:id="rId17"/>
    <p:sldId id="279" r:id="rId18"/>
    <p:sldId id="304" r:id="rId19"/>
    <p:sldId id="280" r:id="rId20"/>
    <p:sldId id="307" r:id="rId21"/>
    <p:sldId id="308" r:id="rId22"/>
    <p:sldId id="281" r:id="rId23"/>
    <p:sldId id="283" r:id="rId24"/>
    <p:sldId id="285" r:id="rId25"/>
    <p:sldId id="286" r:id="rId26"/>
    <p:sldId id="288" r:id="rId27"/>
    <p:sldId id="305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237" autoAdjust="0"/>
    <p:restoredTop sz="94660"/>
  </p:normalViewPr>
  <p:slideViewPr>
    <p:cSldViewPr>
      <p:cViewPr varScale="1">
        <p:scale>
          <a:sx n="74" d="100"/>
          <a:sy n="74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A1F71-C1A9-4692-8B37-ADF041E663D6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073C8BB7-41C1-4FF7-B7F1-CB48BB522C7D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2000" b="1" dirty="0">
              <a:solidFill>
                <a:schemeClr val="tx1"/>
              </a:solidFill>
            </a:rPr>
            <a:t>Ley Nº 16.744</a:t>
          </a:r>
          <a:endParaRPr lang="es-CL" sz="2000" b="1" dirty="0">
            <a:solidFill>
              <a:schemeClr val="tx1"/>
            </a:solidFill>
          </a:endParaRPr>
        </a:p>
      </dgm:t>
    </dgm:pt>
    <dgm:pt modelId="{2D5A8E41-33EE-461D-99F7-7BA0DAD0CEFA}" type="parTrans" cxnId="{0540E0AE-041C-4CCE-BEB8-91704A2B7D76}">
      <dgm:prSet/>
      <dgm:spPr/>
      <dgm:t>
        <a:bodyPr/>
        <a:lstStyle/>
        <a:p>
          <a:endParaRPr lang="es-CL" sz="1600"/>
        </a:p>
      </dgm:t>
    </dgm:pt>
    <dgm:pt modelId="{8FC52AD8-109A-48F6-9B81-6E3A119D581E}" type="sibTrans" cxnId="{0540E0AE-041C-4CCE-BEB8-91704A2B7D76}">
      <dgm:prSet/>
      <dgm:spPr/>
      <dgm:t>
        <a:bodyPr/>
        <a:lstStyle/>
        <a:p>
          <a:endParaRPr lang="es-CL" sz="1600"/>
        </a:p>
      </dgm:t>
    </dgm:pt>
    <dgm:pt modelId="{0155273A-4E52-4B03-913B-2AA1EC4156E3}">
      <dgm:prSet custT="1"/>
      <dgm:spPr/>
      <dgm:t>
        <a:bodyPr/>
        <a:lstStyle/>
        <a:p>
          <a:pPr algn="just" rtl="0"/>
          <a:r>
            <a:rPr lang="es-ES_tradnl" sz="1800" dirty="0"/>
            <a:t>Seguro Social contra Riesgos de Accidentes del Trabajo y Enfermedades Profesionales, (artículos 66, 70, 72 y 76).</a:t>
          </a:r>
          <a:endParaRPr lang="es-CL" sz="1800" dirty="0"/>
        </a:p>
      </dgm:t>
    </dgm:pt>
    <dgm:pt modelId="{5689B93D-B55F-4A50-9C7F-ECBEC6623442}" type="parTrans" cxnId="{5FC4A8F0-AAD5-496D-8406-A3829AEB1049}">
      <dgm:prSet/>
      <dgm:spPr/>
      <dgm:t>
        <a:bodyPr/>
        <a:lstStyle/>
        <a:p>
          <a:endParaRPr lang="es-CL" sz="1600"/>
        </a:p>
      </dgm:t>
    </dgm:pt>
    <dgm:pt modelId="{183BB972-C392-418E-B6C3-6E6D78250C7F}" type="sibTrans" cxnId="{5FC4A8F0-AAD5-496D-8406-A3829AEB1049}">
      <dgm:prSet/>
      <dgm:spPr/>
      <dgm:t>
        <a:bodyPr/>
        <a:lstStyle/>
        <a:p>
          <a:endParaRPr lang="es-CL" sz="1600"/>
        </a:p>
      </dgm:t>
    </dgm:pt>
    <dgm:pt modelId="{10302383-19ED-4666-8B86-82A4E27D8D0B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2000" b="1" dirty="0"/>
            <a:t>Ley Nº 19.345 </a:t>
          </a:r>
          <a:endParaRPr lang="es-CL" sz="2000" b="1" dirty="0"/>
        </a:p>
      </dgm:t>
    </dgm:pt>
    <dgm:pt modelId="{07A689AE-B1AC-474C-8A30-9EDA5818D1AE}" type="parTrans" cxnId="{BED36F73-B965-4CD5-950D-B8040941816D}">
      <dgm:prSet/>
      <dgm:spPr/>
      <dgm:t>
        <a:bodyPr/>
        <a:lstStyle/>
        <a:p>
          <a:endParaRPr lang="es-CL" sz="1600"/>
        </a:p>
      </dgm:t>
    </dgm:pt>
    <dgm:pt modelId="{A3B5D7E0-B478-4CA8-A216-1DC5B7B3743E}" type="sibTrans" cxnId="{BED36F73-B965-4CD5-950D-B8040941816D}">
      <dgm:prSet/>
      <dgm:spPr/>
      <dgm:t>
        <a:bodyPr/>
        <a:lstStyle/>
        <a:p>
          <a:endParaRPr lang="es-CL" sz="1600"/>
        </a:p>
      </dgm:t>
    </dgm:pt>
    <dgm:pt modelId="{8D1F8AAB-1473-4A58-AD7C-4E49FCC7FE60}">
      <dgm:prSet custT="1"/>
      <dgm:spPr/>
      <dgm:t>
        <a:bodyPr/>
        <a:lstStyle/>
        <a:p>
          <a:pPr algn="just" rtl="0"/>
          <a:r>
            <a:rPr lang="es-ES_tradnl" sz="1800" dirty="0"/>
            <a:t>Dispone la aplicación de la Ley Nº 16.744, a trabajadores del sector público. (artículo 6°).</a:t>
          </a:r>
          <a:endParaRPr lang="es-CL" sz="1800" dirty="0"/>
        </a:p>
      </dgm:t>
    </dgm:pt>
    <dgm:pt modelId="{B7BCD3A7-B2F1-47D8-B407-93A69C52D03A}" type="parTrans" cxnId="{4E3B08AC-2AEB-400B-9725-3E375B264685}">
      <dgm:prSet/>
      <dgm:spPr/>
      <dgm:t>
        <a:bodyPr/>
        <a:lstStyle/>
        <a:p>
          <a:endParaRPr lang="es-CL" sz="1600"/>
        </a:p>
      </dgm:t>
    </dgm:pt>
    <dgm:pt modelId="{BED1BFC9-3C07-4946-B527-ADBDF4A68D17}" type="sibTrans" cxnId="{4E3B08AC-2AEB-400B-9725-3E375B264685}">
      <dgm:prSet/>
      <dgm:spPr/>
      <dgm:t>
        <a:bodyPr/>
        <a:lstStyle/>
        <a:p>
          <a:endParaRPr lang="es-CL" sz="1600"/>
        </a:p>
      </dgm:t>
    </dgm:pt>
    <dgm:pt modelId="{E1B555FC-F6C0-438A-A55C-84526D9FE37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2000" b="1" dirty="0"/>
            <a:t>D.S. Nº 54, de 1969, del MINTRAB</a:t>
          </a:r>
          <a:endParaRPr lang="es-CL" sz="2000" b="1" dirty="0"/>
        </a:p>
      </dgm:t>
    </dgm:pt>
    <dgm:pt modelId="{73A57DCB-5550-4346-8627-E5BE3061BFD1}" type="parTrans" cxnId="{E409A45A-BE30-44D0-B0DD-299D5FE1B4CC}">
      <dgm:prSet/>
      <dgm:spPr/>
      <dgm:t>
        <a:bodyPr/>
        <a:lstStyle/>
        <a:p>
          <a:endParaRPr lang="es-CL" sz="1600"/>
        </a:p>
      </dgm:t>
    </dgm:pt>
    <dgm:pt modelId="{D66E56EE-E0C3-43C1-96E4-29EDE8597659}" type="sibTrans" cxnId="{E409A45A-BE30-44D0-B0DD-299D5FE1B4CC}">
      <dgm:prSet/>
      <dgm:spPr/>
      <dgm:t>
        <a:bodyPr/>
        <a:lstStyle/>
        <a:p>
          <a:endParaRPr lang="es-CL" sz="1600"/>
        </a:p>
      </dgm:t>
    </dgm:pt>
    <dgm:pt modelId="{1F899EB4-8B6D-421D-9277-420FA7985507}">
      <dgm:prSet custT="1"/>
      <dgm:spPr/>
      <dgm:t>
        <a:bodyPr/>
        <a:lstStyle/>
        <a:p>
          <a:pPr algn="just" rtl="0"/>
          <a:r>
            <a:rPr lang="es-ES_tradnl" sz="1800" dirty="0"/>
            <a:t>Aprueba Reglamento para la constitución y funcionamiento de los Comités Paritarios de Higiene y Seguridad.</a:t>
          </a:r>
          <a:endParaRPr lang="es-CL" sz="1800" dirty="0"/>
        </a:p>
      </dgm:t>
    </dgm:pt>
    <dgm:pt modelId="{A3CF41D2-A363-4005-967B-046A38E7BBB2}" type="parTrans" cxnId="{1ED5210C-80D0-4180-BEAD-CC13F47A62BF}">
      <dgm:prSet/>
      <dgm:spPr/>
      <dgm:t>
        <a:bodyPr/>
        <a:lstStyle/>
        <a:p>
          <a:endParaRPr lang="es-CL" sz="1600"/>
        </a:p>
      </dgm:t>
    </dgm:pt>
    <dgm:pt modelId="{04FF5EBC-50BF-4DB8-B2E5-D7CD7963FACA}" type="sibTrans" cxnId="{1ED5210C-80D0-4180-BEAD-CC13F47A62BF}">
      <dgm:prSet/>
      <dgm:spPr/>
      <dgm:t>
        <a:bodyPr/>
        <a:lstStyle/>
        <a:p>
          <a:endParaRPr lang="es-CL" sz="1600"/>
        </a:p>
      </dgm:t>
    </dgm:pt>
    <dgm:pt modelId="{789BD28C-FB42-4FDB-81FC-3F808FA227BA}">
      <dgm:prSet custT="1"/>
      <dgm:spPr/>
      <dgm:t>
        <a:bodyPr/>
        <a:lstStyle/>
        <a:p>
          <a:pPr algn="l" rtl="0"/>
          <a:endParaRPr lang="es-CL" sz="1600" dirty="0"/>
        </a:p>
      </dgm:t>
    </dgm:pt>
    <dgm:pt modelId="{6F68B23E-5808-4EEB-B2C6-A5116A407710}" type="parTrans" cxnId="{24E8F792-4BDF-4E3B-AC85-91EB2EA3AB05}">
      <dgm:prSet/>
      <dgm:spPr/>
      <dgm:t>
        <a:bodyPr/>
        <a:lstStyle/>
        <a:p>
          <a:endParaRPr lang="es-CL" sz="1600"/>
        </a:p>
      </dgm:t>
    </dgm:pt>
    <dgm:pt modelId="{027B5E57-5204-46E5-B727-28405C4C88A2}" type="sibTrans" cxnId="{24E8F792-4BDF-4E3B-AC85-91EB2EA3AB05}">
      <dgm:prSet/>
      <dgm:spPr/>
      <dgm:t>
        <a:bodyPr/>
        <a:lstStyle/>
        <a:p>
          <a:endParaRPr lang="es-CL" sz="1600"/>
        </a:p>
      </dgm:t>
    </dgm:pt>
    <dgm:pt modelId="{D8F762D4-B057-4D78-8544-8A934A3979F2}">
      <dgm:prSet custT="1"/>
      <dgm:spPr/>
      <dgm:t>
        <a:bodyPr/>
        <a:lstStyle/>
        <a:p>
          <a:pPr algn="just" rtl="0"/>
          <a:endParaRPr lang="es-CL" sz="1800" dirty="0"/>
        </a:p>
      </dgm:t>
    </dgm:pt>
    <dgm:pt modelId="{9118E325-4C94-4B77-96A2-D28B7B7B1572}" type="parTrans" cxnId="{00F9866E-AFC8-48E4-83C1-7F416D47CD10}">
      <dgm:prSet/>
      <dgm:spPr/>
      <dgm:t>
        <a:bodyPr/>
        <a:lstStyle/>
        <a:p>
          <a:endParaRPr lang="es-CL"/>
        </a:p>
      </dgm:t>
    </dgm:pt>
    <dgm:pt modelId="{94037E37-BDBC-405D-849C-D82A9F10B519}" type="sibTrans" cxnId="{00F9866E-AFC8-48E4-83C1-7F416D47CD10}">
      <dgm:prSet/>
      <dgm:spPr/>
      <dgm:t>
        <a:bodyPr/>
        <a:lstStyle/>
        <a:p>
          <a:endParaRPr lang="es-CL"/>
        </a:p>
      </dgm:t>
    </dgm:pt>
    <dgm:pt modelId="{B5F945B0-8127-4CA3-A789-7F1D2BBA6629}" type="pres">
      <dgm:prSet presAssocID="{164A1F71-C1A9-4692-8B37-ADF041E663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9914993-0666-4623-885C-827D8B667C00}" type="pres">
      <dgm:prSet presAssocID="{073C8BB7-41C1-4FF7-B7F1-CB48BB522C7D}" presName="linNode" presStyleCnt="0"/>
      <dgm:spPr/>
    </dgm:pt>
    <dgm:pt modelId="{C1AB96C8-3AB1-4634-8334-2903F2DE5244}" type="pres">
      <dgm:prSet presAssocID="{073C8BB7-41C1-4FF7-B7F1-CB48BB522C7D}" presName="parentText" presStyleLbl="node1" presStyleIdx="0" presStyleCnt="3" custLinFactNeighborY="212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B4244FD-A216-4BA9-9A33-A3E067DF0BD1}" type="pres">
      <dgm:prSet presAssocID="{073C8BB7-41C1-4FF7-B7F1-CB48BB522C7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B1C081C-92CE-4D6B-902C-EDCB324C5F9D}" type="pres">
      <dgm:prSet presAssocID="{8FC52AD8-109A-48F6-9B81-6E3A119D581E}" presName="sp" presStyleCnt="0"/>
      <dgm:spPr/>
    </dgm:pt>
    <dgm:pt modelId="{03EBF23F-8F1B-4FBC-968A-B4D8565E4458}" type="pres">
      <dgm:prSet presAssocID="{10302383-19ED-4666-8B86-82A4E27D8D0B}" presName="linNode" presStyleCnt="0"/>
      <dgm:spPr/>
    </dgm:pt>
    <dgm:pt modelId="{416B5BF8-F5CE-434B-A157-4195F2EE3D61}" type="pres">
      <dgm:prSet presAssocID="{10302383-19ED-4666-8B86-82A4E27D8D0B}" presName="parentText" presStyleLbl="node1" presStyleIdx="1" presStyleCnt="3" custLinFactNeighborX="453" custLinFactNeighborY="-2019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B3FE757-0AF2-4BC9-B98E-21024E71DB5C}" type="pres">
      <dgm:prSet presAssocID="{10302383-19ED-4666-8B86-82A4E27D8D0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42C2524-6873-4561-AD3F-E8BF4F697438}" type="pres">
      <dgm:prSet presAssocID="{A3B5D7E0-B478-4CA8-A216-1DC5B7B3743E}" presName="sp" presStyleCnt="0"/>
      <dgm:spPr/>
    </dgm:pt>
    <dgm:pt modelId="{0A1FFED3-DFD7-4D18-B357-6D393DC8E018}" type="pres">
      <dgm:prSet presAssocID="{E1B555FC-F6C0-438A-A55C-84526D9FE37F}" presName="linNode" presStyleCnt="0"/>
      <dgm:spPr/>
    </dgm:pt>
    <dgm:pt modelId="{31FC491B-603E-4181-AB8B-B290AC9F0028}" type="pres">
      <dgm:prSet presAssocID="{E1B555FC-F6C0-438A-A55C-84526D9FE37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328AE7C-3BA6-434F-BDAB-D2D3BC556FFC}" type="pres">
      <dgm:prSet presAssocID="{E1B555FC-F6C0-438A-A55C-84526D9FE37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E2D4BA0-1EAB-4474-9AFF-83B332F1C34B}" type="presOf" srcId="{073C8BB7-41C1-4FF7-B7F1-CB48BB522C7D}" destId="{C1AB96C8-3AB1-4634-8334-2903F2DE5244}" srcOrd="0" destOrd="0" presId="urn:microsoft.com/office/officeart/2005/8/layout/vList5"/>
    <dgm:cxn modelId="{A8E730D9-EC83-4BD2-91D2-FAC51E63CC0C}" type="presOf" srcId="{789BD28C-FB42-4FDB-81FC-3F808FA227BA}" destId="{0328AE7C-3BA6-434F-BDAB-D2D3BC556FFC}" srcOrd="0" destOrd="2" presId="urn:microsoft.com/office/officeart/2005/8/layout/vList5"/>
    <dgm:cxn modelId="{E44C18ED-AABC-4C88-BC2B-7E0B0F3D6072}" type="presOf" srcId="{E1B555FC-F6C0-438A-A55C-84526D9FE37F}" destId="{31FC491B-603E-4181-AB8B-B290AC9F0028}" srcOrd="0" destOrd="0" presId="urn:microsoft.com/office/officeart/2005/8/layout/vList5"/>
    <dgm:cxn modelId="{AF2A5275-429B-4A6F-B4C3-4D4AB04E3A0B}" type="presOf" srcId="{1F899EB4-8B6D-421D-9277-420FA7985507}" destId="{0328AE7C-3BA6-434F-BDAB-D2D3BC556FFC}" srcOrd="0" destOrd="1" presId="urn:microsoft.com/office/officeart/2005/8/layout/vList5"/>
    <dgm:cxn modelId="{5FC4A8F0-AAD5-496D-8406-A3829AEB1049}" srcId="{073C8BB7-41C1-4FF7-B7F1-CB48BB522C7D}" destId="{0155273A-4E52-4B03-913B-2AA1EC4156E3}" srcOrd="0" destOrd="0" parTransId="{5689B93D-B55F-4A50-9C7F-ECBEC6623442}" sibTransId="{183BB972-C392-418E-B6C3-6E6D78250C7F}"/>
    <dgm:cxn modelId="{E145B407-8FBD-4063-8764-84EFD1AF47A1}" type="presOf" srcId="{10302383-19ED-4666-8B86-82A4E27D8D0B}" destId="{416B5BF8-F5CE-434B-A157-4195F2EE3D61}" srcOrd="0" destOrd="0" presId="urn:microsoft.com/office/officeart/2005/8/layout/vList5"/>
    <dgm:cxn modelId="{00F9866E-AFC8-48E4-83C1-7F416D47CD10}" srcId="{E1B555FC-F6C0-438A-A55C-84526D9FE37F}" destId="{D8F762D4-B057-4D78-8544-8A934A3979F2}" srcOrd="0" destOrd="0" parTransId="{9118E325-4C94-4B77-96A2-D28B7B7B1572}" sibTransId="{94037E37-BDBC-405D-849C-D82A9F10B519}"/>
    <dgm:cxn modelId="{D5F4B11C-66D0-464D-8E2E-793C100E1E4B}" type="presOf" srcId="{8D1F8AAB-1473-4A58-AD7C-4E49FCC7FE60}" destId="{9B3FE757-0AF2-4BC9-B98E-21024E71DB5C}" srcOrd="0" destOrd="0" presId="urn:microsoft.com/office/officeart/2005/8/layout/vList5"/>
    <dgm:cxn modelId="{4E3B08AC-2AEB-400B-9725-3E375B264685}" srcId="{10302383-19ED-4666-8B86-82A4E27D8D0B}" destId="{8D1F8AAB-1473-4A58-AD7C-4E49FCC7FE60}" srcOrd="0" destOrd="0" parTransId="{B7BCD3A7-B2F1-47D8-B407-93A69C52D03A}" sibTransId="{BED1BFC9-3C07-4946-B527-ADBDF4A68D17}"/>
    <dgm:cxn modelId="{0540E0AE-041C-4CCE-BEB8-91704A2B7D76}" srcId="{164A1F71-C1A9-4692-8B37-ADF041E663D6}" destId="{073C8BB7-41C1-4FF7-B7F1-CB48BB522C7D}" srcOrd="0" destOrd="0" parTransId="{2D5A8E41-33EE-461D-99F7-7BA0DAD0CEFA}" sibTransId="{8FC52AD8-109A-48F6-9B81-6E3A119D581E}"/>
    <dgm:cxn modelId="{A522F317-B97C-412F-B9FB-FE2C14C6E117}" type="presOf" srcId="{164A1F71-C1A9-4692-8B37-ADF041E663D6}" destId="{B5F945B0-8127-4CA3-A789-7F1D2BBA6629}" srcOrd="0" destOrd="0" presId="urn:microsoft.com/office/officeart/2005/8/layout/vList5"/>
    <dgm:cxn modelId="{24E8F792-4BDF-4E3B-AC85-91EB2EA3AB05}" srcId="{1F899EB4-8B6D-421D-9277-420FA7985507}" destId="{789BD28C-FB42-4FDB-81FC-3F808FA227BA}" srcOrd="0" destOrd="0" parTransId="{6F68B23E-5808-4EEB-B2C6-A5116A407710}" sibTransId="{027B5E57-5204-46E5-B727-28405C4C88A2}"/>
    <dgm:cxn modelId="{BED36F73-B965-4CD5-950D-B8040941816D}" srcId="{164A1F71-C1A9-4692-8B37-ADF041E663D6}" destId="{10302383-19ED-4666-8B86-82A4E27D8D0B}" srcOrd="1" destOrd="0" parTransId="{07A689AE-B1AC-474C-8A30-9EDA5818D1AE}" sibTransId="{A3B5D7E0-B478-4CA8-A216-1DC5B7B3743E}"/>
    <dgm:cxn modelId="{E409A45A-BE30-44D0-B0DD-299D5FE1B4CC}" srcId="{164A1F71-C1A9-4692-8B37-ADF041E663D6}" destId="{E1B555FC-F6C0-438A-A55C-84526D9FE37F}" srcOrd="2" destOrd="0" parTransId="{73A57DCB-5550-4346-8627-E5BE3061BFD1}" sibTransId="{D66E56EE-E0C3-43C1-96E4-29EDE8597659}"/>
    <dgm:cxn modelId="{561AE1D5-82DB-4D83-B1F9-B302B213EA65}" type="presOf" srcId="{0155273A-4E52-4B03-913B-2AA1EC4156E3}" destId="{4B4244FD-A216-4BA9-9A33-A3E067DF0BD1}" srcOrd="0" destOrd="0" presId="urn:microsoft.com/office/officeart/2005/8/layout/vList5"/>
    <dgm:cxn modelId="{CDFA2D28-7402-4E36-B037-26DD46B4714B}" type="presOf" srcId="{D8F762D4-B057-4D78-8544-8A934A3979F2}" destId="{0328AE7C-3BA6-434F-BDAB-D2D3BC556FFC}" srcOrd="0" destOrd="0" presId="urn:microsoft.com/office/officeart/2005/8/layout/vList5"/>
    <dgm:cxn modelId="{1ED5210C-80D0-4180-BEAD-CC13F47A62BF}" srcId="{E1B555FC-F6C0-438A-A55C-84526D9FE37F}" destId="{1F899EB4-8B6D-421D-9277-420FA7985507}" srcOrd="1" destOrd="0" parTransId="{A3CF41D2-A363-4005-967B-046A38E7BBB2}" sibTransId="{04FF5EBC-50BF-4DB8-B2E5-D7CD7963FACA}"/>
    <dgm:cxn modelId="{5C1540AC-FBDD-4498-93A2-793F58F2788F}" type="presParOf" srcId="{B5F945B0-8127-4CA3-A789-7F1D2BBA6629}" destId="{19914993-0666-4623-885C-827D8B667C00}" srcOrd="0" destOrd="0" presId="urn:microsoft.com/office/officeart/2005/8/layout/vList5"/>
    <dgm:cxn modelId="{5E2FC0F9-721E-4567-8D3D-C8B0BEACCFC0}" type="presParOf" srcId="{19914993-0666-4623-885C-827D8B667C00}" destId="{C1AB96C8-3AB1-4634-8334-2903F2DE5244}" srcOrd="0" destOrd="0" presId="urn:microsoft.com/office/officeart/2005/8/layout/vList5"/>
    <dgm:cxn modelId="{F1B9A744-F68E-4856-99EA-EA577646098D}" type="presParOf" srcId="{19914993-0666-4623-885C-827D8B667C00}" destId="{4B4244FD-A216-4BA9-9A33-A3E067DF0BD1}" srcOrd="1" destOrd="0" presId="urn:microsoft.com/office/officeart/2005/8/layout/vList5"/>
    <dgm:cxn modelId="{80FE0F76-E5BA-435F-AEB8-611DE7C2E75D}" type="presParOf" srcId="{B5F945B0-8127-4CA3-A789-7F1D2BBA6629}" destId="{FB1C081C-92CE-4D6B-902C-EDCB324C5F9D}" srcOrd="1" destOrd="0" presId="urn:microsoft.com/office/officeart/2005/8/layout/vList5"/>
    <dgm:cxn modelId="{FECAF482-4386-4F29-AD49-95E1FCCEFF81}" type="presParOf" srcId="{B5F945B0-8127-4CA3-A789-7F1D2BBA6629}" destId="{03EBF23F-8F1B-4FBC-968A-B4D8565E4458}" srcOrd="2" destOrd="0" presId="urn:microsoft.com/office/officeart/2005/8/layout/vList5"/>
    <dgm:cxn modelId="{F88521FA-6F7A-4E38-B60F-0B5D6A0875FF}" type="presParOf" srcId="{03EBF23F-8F1B-4FBC-968A-B4D8565E4458}" destId="{416B5BF8-F5CE-434B-A157-4195F2EE3D61}" srcOrd="0" destOrd="0" presId="urn:microsoft.com/office/officeart/2005/8/layout/vList5"/>
    <dgm:cxn modelId="{31E2D33B-7C60-4AB3-B3C5-56E0F63EA8DE}" type="presParOf" srcId="{03EBF23F-8F1B-4FBC-968A-B4D8565E4458}" destId="{9B3FE757-0AF2-4BC9-B98E-21024E71DB5C}" srcOrd="1" destOrd="0" presId="urn:microsoft.com/office/officeart/2005/8/layout/vList5"/>
    <dgm:cxn modelId="{41D4A745-BBDF-4D58-9661-F5805919CA14}" type="presParOf" srcId="{B5F945B0-8127-4CA3-A789-7F1D2BBA6629}" destId="{042C2524-6873-4561-AD3F-E8BF4F697438}" srcOrd="3" destOrd="0" presId="urn:microsoft.com/office/officeart/2005/8/layout/vList5"/>
    <dgm:cxn modelId="{0955FCE0-C661-48E7-97B8-25C6F7664752}" type="presParOf" srcId="{B5F945B0-8127-4CA3-A789-7F1D2BBA6629}" destId="{0A1FFED3-DFD7-4D18-B357-6D393DC8E018}" srcOrd="4" destOrd="0" presId="urn:microsoft.com/office/officeart/2005/8/layout/vList5"/>
    <dgm:cxn modelId="{A5EB7EDF-327B-4C10-8E73-1B7EF082E287}" type="presParOf" srcId="{0A1FFED3-DFD7-4D18-B357-6D393DC8E018}" destId="{31FC491B-603E-4181-AB8B-B290AC9F0028}" srcOrd="0" destOrd="0" presId="urn:microsoft.com/office/officeart/2005/8/layout/vList5"/>
    <dgm:cxn modelId="{4DECE667-2709-48EA-A4DF-D65D8E7BDC87}" type="presParOf" srcId="{0A1FFED3-DFD7-4D18-B357-6D393DC8E018}" destId="{0328AE7C-3BA6-434F-BDAB-D2D3BC556F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B12258-D502-486F-838B-9C6896A450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9289148-A723-4893-965B-27E5FE96F69B}">
      <dgm:prSet custT="1"/>
      <dgm:spPr/>
      <dgm:t>
        <a:bodyPr/>
        <a:lstStyle/>
        <a:p>
          <a:pPr rtl="0"/>
          <a:r>
            <a:rPr lang="es-CL" sz="1800" b="1" dirty="0">
              <a:solidFill>
                <a:schemeClr val="tx1"/>
              </a:solidFill>
            </a:rPr>
            <a:t>CESARÁN</a:t>
          </a:r>
          <a:r>
            <a:rPr lang="es-CL" sz="1800" b="0" dirty="0">
              <a:solidFill>
                <a:schemeClr val="tx1"/>
              </a:solidFill>
            </a:rPr>
            <a:t> en el cargo</a:t>
          </a:r>
        </a:p>
      </dgm:t>
    </dgm:pt>
    <dgm:pt modelId="{EEFBD08A-EB93-4DCD-8781-6E6C47E94FA0}" type="parTrans" cxnId="{C9C52A29-F6BB-4B19-B402-92B98E3429EE}">
      <dgm:prSet/>
      <dgm:spPr/>
      <dgm:t>
        <a:bodyPr/>
        <a:lstStyle/>
        <a:p>
          <a:endParaRPr lang="es-CL"/>
        </a:p>
      </dgm:t>
    </dgm:pt>
    <dgm:pt modelId="{FA40749B-CEA5-4209-B201-9570B8B26E00}" type="sibTrans" cxnId="{C9C52A29-F6BB-4B19-B402-92B98E3429EE}">
      <dgm:prSet/>
      <dgm:spPr/>
      <dgm:t>
        <a:bodyPr/>
        <a:lstStyle/>
        <a:p>
          <a:endParaRPr lang="es-CL"/>
        </a:p>
      </dgm:t>
    </dgm:pt>
    <dgm:pt modelId="{1F7942E9-F4E0-4AD9-A57A-6E7667AE3689}">
      <dgm:prSet custT="1"/>
      <dgm:spPr/>
      <dgm:t>
        <a:bodyPr/>
        <a:lstStyle/>
        <a:p>
          <a:pPr rtl="0"/>
          <a:r>
            <a:rPr lang="es-CL" sz="1800" b="0" dirty="0"/>
            <a:t>Si dejan de pertenecer a la entidad empleadora</a:t>
          </a:r>
        </a:p>
      </dgm:t>
    </dgm:pt>
    <dgm:pt modelId="{D839129E-BFBB-4C70-803C-8F15ABEE203C}" type="parTrans" cxnId="{EF565327-E7C7-4ECB-B0C0-C7025F3DE065}">
      <dgm:prSet/>
      <dgm:spPr/>
      <dgm:t>
        <a:bodyPr/>
        <a:lstStyle/>
        <a:p>
          <a:endParaRPr lang="es-CL"/>
        </a:p>
      </dgm:t>
    </dgm:pt>
    <dgm:pt modelId="{6BC6C2D7-76D9-474F-B4E7-B1DA2DA10BB4}" type="sibTrans" cxnId="{EF565327-E7C7-4ECB-B0C0-C7025F3DE065}">
      <dgm:prSet/>
      <dgm:spPr/>
      <dgm:t>
        <a:bodyPr/>
        <a:lstStyle/>
        <a:p>
          <a:endParaRPr lang="es-CL"/>
        </a:p>
      </dgm:t>
    </dgm:pt>
    <dgm:pt modelId="{03D13A82-E636-4784-9DB9-8F3EF1CB9120}">
      <dgm:prSet custT="1"/>
      <dgm:spPr/>
      <dgm:t>
        <a:bodyPr/>
        <a:lstStyle/>
        <a:p>
          <a:pPr rtl="0"/>
          <a:r>
            <a:rPr lang="es-CL" sz="1800" b="0" dirty="0"/>
            <a:t>No asisten, sin causa, justificada a dos sesiones consecutivas</a:t>
          </a:r>
        </a:p>
      </dgm:t>
    </dgm:pt>
    <dgm:pt modelId="{DCA64A1D-082E-4DFF-8197-B5D515806FDD}" type="parTrans" cxnId="{3E186BAB-C598-4C5F-8AD9-977713DE15C5}">
      <dgm:prSet/>
      <dgm:spPr/>
      <dgm:t>
        <a:bodyPr/>
        <a:lstStyle/>
        <a:p>
          <a:endParaRPr lang="es-CL"/>
        </a:p>
      </dgm:t>
    </dgm:pt>
    <dgm:pt modelId="{110D67D3-7645-4C8E-91AD-DA1F59D41B5D}" type="sibTrans" cxnId="{3E186BAB-C598-4C5F-8AD9-977713DE15C5}">
      <dgm:prSet/>
      <dgm:spPr/>
      <dgm:t>
        <a:bodyPr/>
        <a:lstStyle/>
        <a:p>
          <a:endParaRPr lang="es-CL"/>
        </a:p>
      </dgm:t>
    </dgm:pt>
    <dgm:pt modelId="{70AB6F1D-C201-4E53-A323-0FB5DE173566}" type="pres">
      <dgm:prSet presAssocID="{D2B12258-D502-486F-838B-9C6896A450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3F3828A-642D-414E-AC73-1818E7187480}" type="pres">
      <dgm:prSet presAssocID="{79289148-A723-4893-965B-27E5FE96F69B}" presName="linNode" presStyleCnt="0"/>
      <dgm:spPr/>
    </dgm:pt>
    <dgm:pt modelId="{F2DDA639-BBCB-4503-B44C-648402F0D05A}" type="pres">
      <dgm:prSet presAssocID="{79289148-A723-4893-965B-27E5FE96F69B}" presName="parentText" presStyleLbl="node1" presStyleIdx="0" presStyleCnt="1" custScaleX="9715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B919651-56FB-4DE6-9C47-C3488D72C50A}" type="pres">
      <dgm:prSet presAssocID="{79289148-A723-4893-965B-27E5FE96F69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DEEB3B5-BB72-48B9-B941-305B865C3FE2}" type="presOf" srcId="{D2B12258-D502-486F-838B-9C6896A450C0}" destId="{70AB6F1D-C201-4E53-A323-0FB5DE173566}" srcOrd="0" destOrd="0" presId="urn:microsoft.com/office/officeart/2005/8/layout/vList5"/>
    <dgm:cxn modelId="{3E186BAB-C598-4C5F-8AD9-977713DE15C5}" srcId="{79289148-A723-4893-965B-27E5FE96F69B}" destId="{03D13A82-E636-4784-9DB9-8F3EF1CB9120}" srcOrd="1" destOrd="0" parTransId="{DCA64A1D-082E-4DFF-8197-B5D515806FDD}" sibTransId="{110D67D3-7645-4C8E-91AD-DA1F59D41B5D}"/>
    <dgm:cxn modelId="{EF565327-E7C7-4ECB-B0C0-C7025F3DE065}" srcId="{79289148-A723-4893-965B-27E5FE96F69B}" destId="{1F7942E9-F4E0-4AD9-A57A-6E7667AE3689}" srcOrd="0" destOrd="0" parTransId="{D839129E-BFBB-4C70-803C-8F15ABEE203C}" sibTransId="{6BC6C2D7-76D9-474F-B4E7-B1DA2DA10BB4}"/>
    <dgm:cxn modelId="{C9C52A29-F6BB-4B19-B402-92B98E3429EE}" srcId="{D2B12258-D502-486F-838B-9C6896A450C0}" destId="{79289148-A723-4893-965B-27E5FE96F69B}" srcOrd="0" destOrd="0" parTransId="{EEFBD08A-EB93-4DCD-8781-6E6C47E94FA0}" sibTransId="{FA40749B-CEA5-4209-B201-9570B8B26E00}"/>
    <dgm:cxn modelId="{98D8B0E6-79F0-44D0-BB34-BBE4FF60544E}" type="presOf" srcId="{03D13A82-E636-4784-9DB9-8F3EF1CB9120}" destId="{7B919651-56FB-4DE6-9C47-C3488D72C50A}" srcOrd="0" destOrd="1" presId="urn:microsoft.com/office/officeart/2005/8/layout/vList5"/>
    <dgm:cxn modelId="{6CEC188E-9D7E-4F80-947B-7C3388BEFA76}" type="presOf" srcId="{1F7942E9-F4E0-4AD9-A57A-6E7667AE3689}" destId="{7B919651-56FB-4DE6-9C47-C3488D72C50A}" srcOrd="0" destOrd="0" presId="urn:microsoft.com/office/officeart/2005/8/layout/vList5"/>
    <dgm:cxn modelId="{F37ED06B-5B15-4F68-8B8E-7EBC796F8A24}" type="presOf" srcId="{79289148-A723-4893-965B-27E5FE96F69B}" destId="{F2DDA639-BBCB-4503-B44C-648402F0D05A}" srcOrd="0" destOrd="0" presId="urn:microsoft.com/office/officeart/2005/8/layout/vList5"/>
    <dgm:cxn modelId="{99D6EA8A-18E8-4584-B6BF-6ABEF7277729}" type="presParOf" srcId="{70AB6F1D-C201-4E53-A323-0FB5DE173566}" destId="{53F3828A-642D-414E-AC73-1818E7187480}" srcOrd="0" destOrd="0" presId="urn:microsoft.com/office/officeart/2005/8/layout/vList5"/>
    <dgm:cxn modelId="{B4C959B1-8A79-4BCA-A637-80A9139FF5D5}" type="presParOf" srcId="{53F3828A-642D-414E-AC73-1818E7187480}" destId="{F2DDA639-BBCB-4503-B44C-648402F0D05A}" srcOrd="0" destOrd="0" presId="urn:microsoft.com/office/officeart/2005/8/layout/vList5"/>
    <dgm:cxn modelId="{DA5BE899-542D-4142-BF10-E072C8C8C007}" type="presParOf" srcId="{53F3828A-642D-414E-AC73-1818E7187480}" destId="{7B919651-56FB-4DE6-9C47-C3488D72C5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045872-D0B5-469E-AE1D-4C7B3852B66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02065550-512D-4D0E-9B28-8A69061502EE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800" b="0" dirty="0">
              <a:solidFill>
                <a:schemeClr val="tx1"/>
              </a:solidFill>
            </a:rPr>
            <a:t>El </a:t>
          </a:r>
          <a:r>
            <a:rPr lang="es-ES_tradnl" sz="1800" b="1" dirty="0">
              <a:solidFill>
                <a:schemeClr val="tx1"/>
              </a:solidFill>
            </a:rPr>
            <a:t>Presidente del Comité Paritario que cesa </a:t>
          </a:r>
          <a:r>
            <a:rPr lang="es-ES_tradnl" sz="1800" b="0" dirty="0">
              <a:solidFill>
                <a:schemeClr val="tx1"/>
              </a:solidFill>
            </a:rPr>
            <a:t>en funciones constituirá el nuevo Comité.</a:t>
          </a:r>
          <a:endParaRPr lang="es-CL" sz="1800" b="0" dirty="0">
            <a:solidFill>
              <a:schemeClr val="tx1"/>
            </a:solidFill>
          </a:endParaRPr>
        </a:p>
      </dgm:t>
    </dgm:pt>
    <dgm:pt modelId="{689E1941-78BA-477B-A0F8-1C5C4046A658}" type="parTrans" cxnId="{5A20C2F4-1C39-4352-89B6-D54931F55E36}">
      <dgm:prSet/>
      <dgm:spPr/>
      <dgm:t>
        <a:bodyPr/>
        <a:lstStyle/>
        <a:p>
          <a:endParaRPr lang="es-CL" sz="1600"/>
        </a:p>
      </dgm:t>
    </dgm:pt>
    <dgm:pt modelId="{8848BF49-7EA0-478A-BD9B-791D3876E684}" type="sibTrans" cxnId="{5A20C2F4-1C39-4352-89B6-D54931F55E36}">
      <dgm:prSet/>
      <dgm:spPr/>
      <dgm:t>
        <a:bodyPr/>
        <a:lstStyle/>
        <a:p>
          <a:endParaRPr lang="es-CL" sz="1600"/>
        </a:p>
      </dgm:t>
    </dgm:pt>
    <dgm:pt modelId="{4F7295FB-2C4D-4903-9CD8-DF9F7A459A93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800" b="0" dirty="0">
              <a:solidFill>
                <a:schemeClr val="tx1"/>
              </a:solidFill>
            </a:rPr>
            <a:t>Debe constituirse </a:t>
          </a:r>
          <a:r>
            <a:rPr lang="es-ES_tradnl" sz="1800" b="1" dirty="0">
              <a:solidFill>
                <a:schemeClr val="tx1"/>
              </a:solidFill>
            </a:rPr>
            <a:t>antes del último día hábil en que el termina</a:t>
          </a:r>
          <a:r>
            <a:rPr lang="es-ES_tradnl" sz="1800" b="0" dirty="0">
              <a:solidFill>
                <a:schemeClr val="tx1"/>
              </a:solidFill>
            </a:rPr>
            <a:t> su período el anterior Comité </a:t>
          </a:r>
          <a:endParaRPr lang="es-CL" sz="1800" b="0" dirty="0">
            <a:solidFill>
              <a:schemeClr val="tx1"/>
            </a:solidFill>
          </a:endParaRPr>
        </a:p>
      </dgm:t>
    </dgm:pt>
    <dgm:pt modelId="{0ACC4BAB-EC98-40F2-ADD6-D6201B0267D7}" type="parTrans" cxnId="{0A7FDC8B-13D8-4774-8249-C6D1F7D3240F}">
      <dgm:prSet/>
      <dgm:spPr/>
      <dgm:t>
        <a:bodyPr/>
        <a:lstStyle/>
        <a:p>
          <a:endParaRPr lang="es-CL" sz="1600"/>
        </a:p>
      </dgm:t>
    </dgm:pt>
    <dgm:pt modelId="{95E43CF7-F4E4-40B9-91B3-6201DC088C06}" type="sibTrans" cxnId="{0A7FDC8B-13D8-4774-8249-C6D1F7D3240F}">
      <dgm:prSet/>
      <dgm:spPr/>
      <dgm:t>
        <a:bodyPr/>
        <a:lstStyle/>
        <a:p>
          <a:endParaRPr lang="es-CL" sz="1600"/>
        </a:p>
      </dgm:t>
    </dgm:pt>
    <dgm:pt modelId="{BA9EF1AB-7B4C-464E-8706-DA1B35CB4FFE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800" b="0" dirty="0">
              <a:solidFill>
                <a:schemeClr val="tx1"/>
              </a:solidFill>
            </a:rPr>
            <a:t>Miembros  </a:t>
          </a:r>
          <a:r>
            <a:rPr lang="es-ES_tradnl" sz="1800" b="1" dirty="0">
              <a:solidFill>
                <a:schemeClr val="tx1"/>
              </a:solidFill>
            </a:rPr>
            <a:t>titulares</a:t>
          </a:r>
          <a:r>
            <a:rPr lang="es-ES_tradnl" sz="1800" b="0" dirty="0">
              <a:solidFill>
                <a:schemeClr val="tx1"/>
              </a:solidFill>
            </a:rPr>
            <a:t> deben designar, </a:t>
          </a:r>
          <a:r>
            <a:rPr lang="es-ES_tradnl" sz="1800" b="1" dirty="0">
              <a:solidFill>
                <a:schemeClr val="tx1"/>
              </a:solidFill>
            </a:rPr>
            <a:t>por acuerdo</a:t>
          </a:r>
          <a:r>
            <a:rPr lang="es-ES_tradnl" sz="1800" b="0" dirty="0">
              <a:solidFill>
                <a:schemeClr val="tx1"/>
              </a:solidFill>
            </a:rPr>
            <a:t>, los cargos de </a:t>
          </a:r>
          <a:r>
            <a:rPr lang="es-ES_tradnl" sz="1800" b="1" dirty="0">
              <a:solidFill>
                <a:schemeClr val="tx1"/>
              </a:solidFill>
            </a:rPr>
            <a:t>Presidente y Secretario</a:t>
          </a:r>
        </a:p>
        <a:p>
          <a:r>
            <a:rPr lang="es-ES_tradnl" sz="1800" b="0" dirty="0">
              <a:solidFill>
                <a:schemeClr val="tx1"/>
              </a:solidFill>
            </a:rPr>
            <a:t>A falta de acuerdo, designación debe hacerse por </a:t>
          </a:r>
          <a:r>
            <a:rPr lang="es-ES_tradnl" sz="1800" b="1" dirty="0">
              <a:solidFill>
                <a:schemeClr val="tx1"/>
              </a:solidFill>
            </a:rPr>
            <a:t>sorteo</a:t>
          </a:r>
          <a:r>
            <a:rPr lang="es-ES_tradnl" sz="1800" b="1" dirty="0">
              <a:solidFill>
                <a:schemeClr val="bg1"/>
              </a:solidFill>
            </a:rPr>
            <a:t>.</a:t>
          </a:r>
          <a:endParaRPr lang="es-CL" sz="1800" b="1" dirty="0">
            <a:solidFill>
              <a:schemeClr val="bg1"/>
            </a:solidFill>
          </a:endParaRPr>
        </a:p>
      </dgm:t>
    </dgm:pt>
    <dgm:pt modelId="{78DD6B87-6CDE-409B-B4A4-43902E16588A}" type="parTrans" cxnId="{CE355CB3-0EDA-4817-9E21-E88AE1E85586}">
      <dgm:prSet/>
      <dgm:spPr/>
      <dgm:t>
        <a:bodyPr/>
        <a:lstStyle/>
        <a:p>
          <a:endParaRPr lang="es-CL" sz="1600"/>
        </a:p>
      </dgm:t>
    </dgm:pt>
    <dgm:pt modelId="{6F925086-F7EA-471B-A13D-7EEB1DBA5B04}" type="sibTrans" cxnId="{CE355CB3-0EDA-4817-9E21-E88AE1E85586}">
      <dgm:prSet/>
      <dgm:spPr/>
      <dgm:t>
        <a:bodyPr/>
        <a:lstStyle/>
        <a:p>
          <a:endParaRPr lang="es-CL" sz="1600"/>
        </a:p>
      </dgm:t>
    </dgm:pt>
    <dgm:pt modelId="{F4AC40FE-696B-4D3F-A00C-E7BD329270CA}" type="pres">
      <dgm:prSet presAssocID="{9D045872-D0B5-469E-AE1D-4C7B3852B6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ED9E029-D0A8-47D5-8B3C-DE3A201B2AE5}" type="pres">
      <dgm:prSet presAssocID="{02065550-512D-4D0E-9B28-8A69061502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9AE44E8-15F3-4CAE-83E9-8D42717A0454}" type="pres">
      <dgm:prSet presAssocID="{8848BF49-7EA0-478A-BD9B-791D3876E684}" presName="spacer" presStyleCnt="0"/>
      <dgm:spPr/>
    </dgm:pt>
    <dgm:pt modelId="{88924A28-DBFC-48DD-B897-B9B282A4865E}" type="pres">
      <dgm:prSet presAssocID="{4F7295FB-2C4D-4903-9CD8-DF9F7A459A9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7D857B6-90F5-4D69-BBBA-C623D87D88B9}" type="pres">
      <dgm:prSet presAssocID="{95E43CF7-F4E4-40B9-91B3-6201DC088C06}" presName="spacer" presStyleCnt="0"/>
      <dgm:spPr/>
    </dgm:pt>
    <dgm:pt modelId="{790B636E-B26F-4652-815F-4335FECD507D}" type="pres">
      <dgm:prSet presAssocID="{BA9EF1AB-7B4C-464E-8706-DA1B35CB4FFE}" presName="parentText" presStyleLbl="node1" presStyleIdx="2" presStyleCnt="3" custLinFactNeighborY="1735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E355CB3-0EDA-4817-9E21-E88AE1E85586}" srcId="{9D045872-D0B5-469E-AE1D-4C7B3852B666}" destId="{BA9EF1AB-7B4C-464E-8706-DA1B35CB4FFE}" srcOrd="2" destOrd="0" parTransId="{78DD6B87-6CDE-409B-B4A4-43902E16588A}" sibTransId="{6F925086-F7EA-471B-A13D-7EEB1DBA5B04}"/>
    <dgm:cxn modelId="{0A7FDC8B-13D8-4774-8249-C6D1F7D3240F}" srcId="{9D045872-D0B5-469E-AE1D-4C7B3852B666}" destId="{4F7295FB-2C4D-4903-9CD8-DF9F7A459A93}" srcOrd="1" destOrd="0" parTransId="{0ACC4BAB-EC98-40F2-ADD6-D6201B0267D7}" sibTransId="{95E43CF7-F4E4-40B9-91B3-6201DC088C06}"/>
    <dgm:cxn modelId="{27F41A16-DFC8-43B2-BE0B-A7D338A14898}" type="presOf" srcId="{4F7295FB-2C4D-4903-9CD8-DF9F7A459A93}" destId="{88924A28-DBFC-48DD-B897-B9B282A4865E}" srcOrd="0" destOrd="0" presId="urn:microsoft.com/office/officeart/2005/8/layout/vList2"/>
    <dgm:cxn modelId="{D36F1C21-4908-4415-92A3-26B7444D7942}" type="presOf" srcId="{02065550-512D-4D0E-9B28-8A69061502EE}" destId="{8ED9E029-D0A8-47D5-8B3C-DE3A201B2AE5}" srcOrd="0" destOrd="0" presId="urn:microsoft.com/office/officeart/2005/8/layout/vList2"/>
    <dgm:cxn modelId="{81184AFC-6E08-4133-BF68-83DBC1D73DC0}" type="presOf" srcId="{9D045872-D0B5-469E-AE1D-4C7B3852B666}" destId="{F4AC40FE-696B-4D3F-A00C-E7BD329270CA}" srcOrd="0" destOrd="0" presId="urn:microsoft.com/office/officeart/2005/8/layout/vList2"/>
    <dgm:cxn modelId="{5A20C2F4-1C39-4352-89B6-D54931F55E36}" srcId="{9D045872-D0B5-469E-AE1D-4C7B3852B666}" destId="{02065550-512D-4D0E-9B28-8A69061502EE}" srcOrd="0" destOrd="0" parTransId="{689E1941-78BA-477B-A0F8-1C5C4046A658}" sibTransId="{8848BF49-7EA0-478A-BD9B-791D3876E684}"/>
    <dgm:cxn modelId="{EB18168B-31EF-4134-91EB-A2D0FC39DA2C}" type="presOf" srcId="{BA9EF1AB-7B4C-464E-8706-DA1B35CB4FFE}" destId="{790B636E-B26F-4652-815F-4335FECD507D}" srcOrd="0" destOrd="0" presId="urn:microsoft.com/office/officeart/2005/8/layout/vList2"/>
    <dgm:cxn modelId="{785B513D-15B0-4BF2-B017-8961A8FA90D4}" type="presParOf" srcId="{F4AC40FE-696B-4D3F-A00C-E7BD329270CA}" destId="{8ED9E029-D0A8-47D5-8B3C-DE3A201B2AE5}" srcOrd="0" destOrd="0" presId="urn:microsoft.com/office/officeart/2005/8/layout/vList2"/>
    <dgm:cxn modelId="{9A4E0B72-B4FE-4B72-A649-4E0CB60E1449}" type="presParOf" srcId="{F4AC40FE-696B-4D3F-A00C-E7BD329270CA}" destId="{29AE44E8-15F3-4CAE-83E9-8D42717A0454}" srcOrd="1" destOrd="0" presId="urn:microsoft.com/office/officeart/2005/8/layout/vList2"/>
    <dgm:cxn modelId="{CEBCA7AB-FB5E-49C4-A024-8BF9949F1DAE}" type="presParOf" srcId="{F4AC40FE-696B-4D3F-A00C-E7BD329270CA}" destId="{88924A28-DBFC-48DD-B897-B9B282A4865E}" srcOrd="2" destOrd="0" presId="urn:microsoft.com/office/officeart/2005/8/layout/vList2"/>
    <dgm:cxn modelId="{0F9B6B0E-99EE-4157-92B2-43971E585105}" type="presParOf" srcId="{F4AC40FE-696B-4D3F-A00C-E7BD329270CA}" destId="{47D857B6-90F5-4D69-BBBA-C623D87D88B9}" srcOrd="3" destOrd="0" presId="urn:microsoft.com/office/officeart/2005/8/layout/vList2"/>
    <dgm:cxn modelId="{47EF7737-8CB0-4B72-9822-522705583FDE}" type="presParOf" srcId="{F4AC40FE-696B-4D3F-A00C-E7BD329270CA}" destId="{790B636E-B26F-4652-815F-4335FECD50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24CA17-FA7D-49EC-BA43-3CBE794B4F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00F30FB-3BC4-470D-9269-A9CE63351340}">
      <dgm:prSet custT="1"/>
      <dgm:spPr/>
      <dgm:t>
        <a:bodyPr/>
        <a:lstStyle/>
        <a:p>
          <a:pPr rtl="0"/>
          <a:r>
            <a:rPr lang="es-CL" sz="1800" dirty="0">
              <a:solidFill>
                <a:schemeClr val="tx1"/>
              </a:solidFill>
            </a:rPr>
            <a:t>Se debe levantar </a:t>
          </a:r>
          <a:r>
            <a:rPr lang="es-CL" sz="1800" b="1" dirty="0">
              <a:solidFill>
                <a:schemeClr val="tx1"/>
              </a:solidFill>
            </a:rPr>
            <a:t>acta</a:t>
          </a:r>
          <a:r>
            <a:rPr lang="es-CL" sz="1800" dirty="0">
              <a:solidFill>
                <a:schemeClr val="tx1"/>
              </a:solidFill>
            </a:rPr>
            <a:t>, dejando constancia en ella de </a:t>
          </a:r>
          <a:r>
            <a:rPr lang="es-CL" sz="1800" b="0" dirty="0">
              <a:solidFill>
                <a:schemeClr val="tx1"/>
              </a:solidFill>
            </a:rPr>
            <a:t>la</a:t>
          </a:r>
          <a:r>
            <a:rPr lang="es-CL" sz="1800" b="1" dirty="0">
              <a:solidFill>
                <a:schemeClr val="tx1"/>
              </a:solidFill>
            </a:rPr>
            <a:t> nueva conformación </a:t>
          </a:r>
          <a:r>
            <a:rPr lang="es-CL" sz="1800" dirty="0">
              <a:solidFill>
                <a:schemeClr val="tx1"/>
              </a:solidFill>
            </a:rPr>
            <a:t>y de la </a:t>
          </a:r>
          <a:r>
            <a:rPr lang="es-CL" sz="1800" b="1" dirty="0">
              <a:solidFill>
                <a:schemeClr val="tx1"/>
              </a:solidFill>
            </a:rPr>
            <a:t>identidad del Presidente y Secretario</a:t>
          </a:r>
        </a:p>
      </dgm:t>
    </dgm:pt>
    <dgm:pt modelId="{0E91551D-11E6-4C7D-A5D1-EB043ACE7BF7}" type="parTrans" cxnId="{CCB435C7-D3CA-41D3-9D2A-0396D3DC5581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79BE893E-3CDF-4181-8BA4-57FE1F46EC52}" type="sibTrans" cxnId="{CCB435C7-D3CA-41D3-9D2A-0396D3DC5581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C36AF4C3-8761-492B-BA8A-1405BEFD6D9F}" type="pres">
      <dgm:prSet presAssocID="{1D24CA17-FA7D-49EC-BA43-3CBE794B4F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4EA08F8-B8CF-4403-A00D-3137359B00E4}" type="pres">
      <dgm:prSet presAssocID="{C00F30FB-3BC4-470D-9269-A9CE63351340}" presName="parentText" presStyleLbl="node1" presStyleIdx="0" presStyleCnt="1" custScaleY="104798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CB435C7-D3CA-41D3-9D2A-0396D3DC5581}" srcId="{1D24CA17-FA7D-49EC-BA43-3CBE794B4F31}" destId="{C00F30FB-3BC4-470D-9269-A9CE63351340}" srcOrd="0" destOrd="0" parTransId="{0E91551D-11E6-4C7D-A5D1-EB043ACE7BF7}" sibTransId="{79BE893E-3CDF-4181-8BA4-57FE1F46EC52}"/>
    <dgm:cxn modelId="{F437C263-42E7-4486-84E3-1D99C2E95328}" type="presOf" srcId="{C00F30FB-3BC4-470D-9269-A9CE63351340}" destId="{14EA08F8-B8CF-4403-A00D-3137359B00E4}" srcOrd="0" destOrd="0" presId="urn:microsoft.com/office/officeart/2005/8/layout/vList2"/>
    <dgm:cxn modelId="{FDCAB2E7-95D4-4981-9CB7-F7CC541B06B0}" type="presOf" srcId="{1D24CA17-FA7D-49EC-BA43-3CBE794B4F31}" destId="{C36AF4C3-8761-492B-BA8A-1405BEFD6D9F}" srcOrd="0" destOrd="0" presId="urn:microsoft.com/office/officeart/2005/8/layout/vList2"/>
    <dgm:cxn modelId="{C30D9DB7-81BE-4CE3-9D3E-9C4B62C2C3FA}" type="presParOf" srcId="{C36AF4C3-8761-492B-BA8A-1405BEFD6D9F}" destId="{14EA08F8-B8CF-4403-A00D-3137359B00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045872-D0B5-469E-AE1D-4C7B3852B66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F0451F0C-5586-401A-99D0-0067FD026C83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sz="1800" b="0" dirty="0">
              <a:solidFill>
                <a:schemeClr val="tx1"/>
              </a:solidFill>
            </a:rPr>
            <a:t>Goza de fuero </a:t>
          </a:r>
          <a:r>
            <a:rPr lang="es-CL" sz="2000" b="1" u="none" dirty="0">
              <a:solidFill>
                <a:schemeClr val="tx1"/>
              </a:solidFill>
            </a:rPr>
            <a:t>UN </a:t>
          </a:r>
          <a:r>
            <a:rPr lang="es-CL" sz="2000" b="0" u="none" dirty="0">
              <a:solidFill>
                <a:schemeClr val="tx1"/>
              </a:solidFill>
            </a:rPr>
            <a:t>representante titular de los trabajadores</a:t>
          </a:r>
          <a:r>
            <a:rPr lang="es-CL" sz="1800" b="0" u="none" dirty="0">
              <a:solidFill>
                <a:schemeClr val="tx1"/>
              </a:solidFill>
            </a:rPr>
            <a:t>, </a:t>
          </a:r>
          <a:r>
            <a:rPr lang="es-CL" sz="1800" b="1" u="none" dirty="0">
              <a:solidFill>
                <a:schemeClr val="tx1"/>
              </a:solidFill>
            </a:rPr>
            <a:t>mientras el CPHS deba estar en funcionamiento y el aforado mantenga la calidad de funcionario </a:t>
          </a:r>
          <a:r>
            <a:rPr lang="es-CL" sz="1800" b="1" dirty="0">
              <a:solidFill>
                <a:schemeClr val="tx1"/>
              </a:solidFill>
            </a:rPr>
            <a:t>público.</a:t>
          </a:r>
        </a:p>
      </dgm:t>
    </dgm:pt>
    <dgm:pt modelId="{01D65D90-4BD2-41A5-9078-6BFD11C52C1A}" type="parTrans" cxnId="{017A8C8A-91E3-4341-B18D-582E86711E41}">
      <dgm:prSet/>
      <dgm:spPr/>
      <dgm:t>
        <a:bodyPr/>
        <a:lstStyle/>
        <a:p>
          <a:endParaRPr lang="es-CL" sz="1600"/>
        </a:p>
      </dgm:t>
    </dgm:pt>
    <dgm:pt modelId="{ED4EE215-666A-426B-BC2C-E796B1A6332E}" type="sibTrans" cxnId="{017A8C8A-91E3-4341-B18D-582E86711E41}">
      <dgm:prSet/>
      <dgm:spPr/>
      <dgm:t>
        <a:bodyPr/>
        <a:lstStyle/>
        <a:p>
          <a:endParaRPr lang="es-CL" sz="1600"/>
        </a:p>
      </dgm:t>
    </dgm:pt>
    <dgm:pt modelId="{2D594F64-72E7-456B-92B9-94D363965391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sz="1800" b="1" dirty="0">
              <a:solidFill>
                <a:schemeClr val="tx1"/>
              </a:solidFill>
            </a:rPr>
            <a:t>Si existe más de un CPHS, tiene derecho a designar al aforado </a:t>
          </a:r>
          <a:r>
            <a:rPr lang="es-CL" sz="1800" b="0" dirty="0">
              <a:solidFill>
                <a:schemeClr val="tx1"/>
              </a:solidFill>
            </a:rPr>
            <a:t>el</a:t>
          </a:r>
          <a:r>
            <a:rPr lang="es-CL" sz="1800" b="1" dirty="0">
              <a:solidFill>
                <a:schemeClr val="tx1"/>
              </a:solidFill>
            </a:rPr>
            <a:t> </a:t>
          </a:r>
          <a:r>
            <a:rPr lang="es-CL" sz="1800" b="0" dirty="0">
              <a:solidFill>
                <a:schemeClr val="tx1"/>
              </a:solidFill>
            </a:rPr>
            <a:t>Comité Paritario Permanente si está constituido, y si no lo está, el primer Comité que se haya formado</a:t>
          </a:r>
        </a:p>
      </dgm:t>
    </dgm:pt>
    <dgm:pt modelId="{1F661C9C-DAFF-4D1F-914B-F2FF10C3FCE4}" type="parTrans" cxnId="{9400BA51-56BC-4874-A335-1F81B58E534B}">
      <dgm:prSet/>
      <dgm:spPr/>
      <dgm:t>
        <a:bodyPr/>
        <a:lstStyle/>
        <a:p>
          <a:endParaRPr lang="es-CL" sz="1600"/>
        </a:p>
      </dgm:t>
    </dgm:pt>
    <dgm:pt modelId="{EB030A34-73EB-4C0E-BD91-B855FBBA3717}" type="sibTrans" cxnId="{9400BA51-56BC-4874-A335-1F81B58E534B}">
      <dgm:prSet/>
      <dgm:spPr/>
      <dgm:t>
        <a:bodyPr/>
        <a:lstStyle/>
        <a:p>
          <a:endParaRPr lang="es-CL" sz="1600"/>
        </a:p>
      </dgm:t>
    </dgm:pt>
    <dgm:pt modelId="{8FF4D19F-1A8F-47C4-A006-D10BB4DB5D75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sz="1800" b="0" dirty="0">
              <a:solidFill>
                <a:schemeClr val="tx1"/>
              </a:solidFill>
            </a:rPr>
            <a:t>Su </a:t>
          </a:r>
          <a:r>
            <a:rPr lang="es-CL" sz="1800" b="1" dirty="0">
              <a:solidFill>
                <a:schemeClr val="tx1"/>
              </a:solidFill>
            </a:rPr>
            <a:t>designación debe ser comunicada, por escrito, al empleador.</a:t>
          </a:r>
        </a:p>
      </dgm:t>
    </dgm:pt>
    <dgm:pt modelId="{4454C565-A0A5-4E08-8E88-4A7445811704}" type="sibTrans" cxnId="{78333A33-A76E-4CEC-BDBA-04FD60295BD7}">
      <dgm:prSet/>
      <dgm:spPr/>
      <dgm:t>
        <a:bodyPr/>
        <a:lstStyle/>
        <a:p>
          <a:endParaRPr lang="es-CL"/>
        </a:p>
      </dgm:t>
    </dgm:pt>
    <dgm:pt modelId="{67271C29-A78D-44CB-99C5-1257AB61AD45}" type="parTrans" cxnId="{78333A33-A76E-4CEC-BDBA-04FD60295BD7}">
      <dgm:prSet/>
      <dgm:spPr/>
      <dgm:t>
        <a:bodyPr/>
        <a:lstStyle/>
        <a:p>
          <a:endParaRPr lang="es-CL"/>
        </a:p>
      </dgm:t>
    </dgm:pt>
    <dgm:pt modelId="{8111338A-BE70-4BB6-AA7A-BAF09A716C3B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sz="1800" b="0" dirty="0">
              <a:solidFill>
                <a:schemeClr val="tx1"/>
              </a:solidFill>
            </a:rPr>
            <a:t>La designación la efectúan </a:t>
          </a:r>
          <a:r>
            <a:rPr lang="es-CL" sz="1800" b="1" dirty="0">
              <a:solidFill>
                <a:schemeClr val="tx1"/>
              </a:solidFill>
            </a:rPr>
            <a:t>los representantes titulares </a:t>
          </a:r>
          <a:r>
            <a:rPr lang="es-CL" sz="1800" b="0" dirty="0">
              <a:solidFill>
                <a:schemeClr val="tx1"/>
              </a:solidFill>
            </a:rPr>
            <a:t>de los trabajadores, </a:t>
          </a:r>
          <a:r>
            <a:rPr lang="es-CL" sz="2000" b="1" u="none" dirty="0">
              <a:solidFill>
                <a:schemeClr val="tx1"/>
              </a:solidFill>
            </a:rPr>
            <a:t>del Comité facultado para designar al aforado </a:t>
          </a:r>
        </a:p>
      </dgm:t>
    </dgm:pt>
    <dgm:pt modelId="{8462CEC5-1D2E-4031-B849-2808B4EE1457}" type="sibTrans" cxnId="{A772FF02-3B5F-40A6-AB90-EC00A34CA5BC}">
      <dgm:prSet/>
      <dgm:spPr/>
      <dgm:t>
        <a:bodyPr/>
        <a:lstStyle/>
        <a:p>
          <a:endParaRPr lang="es-CL" sz="1600"/>
        </a:p>
      </dgm:t>
    </dgm:pt>
    <dgm:pt modelId="{4BB21DB2-9BC5-46CD-A16A-A652CBCF1BB6}" type="parTrans" cxnId="{A772FF02-3B5F-40A6-AB90-EC00A34CA5BC}">
      <dgm:prSet/>
      <dgm:spPr/>
      <dgm:t>
        <a:bodyPr/>
        <a:lstStyle/>
        <a:p>
          <a:endParaRPr lang="es-CL" sz="1600"/>
        </a:p>
      </dgm:t>
    </dgm:pt>
    <dgm:pt modelId="{F4AC40FE-696B-4D3F-A00C-E7BD329270CA}" type="pres">
      <dgm:prSet presAssocID="{9D045872-D0B5-469E-AE1D-4C7B3852B6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5D544C5-ADF7-4A41-8815-DDD3EFA96D80}" type="pres">
      <dgm:prSet presAssocID="{F0451F0C-5586-401A-99D0-0067FD026C83}" presName="parentText" presStyleLbl="node1" presStyleIdx="0" presStyleCnt="4" custScaleY="87715" custLinFactY="-122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367495F-17BC-49A1-A8A4-C2D9825E6204}" type="pres">
      <dgm:prSet presAssocID="{ED4EE215-666A-426B-BC2C-E796B1A6332E}" presName="spacer" presStyleCnt="0"/>
      <dgm:spPr/>
    </dgm:pt>
    <dgm:pt modelId="{D4D951BE-73EC-47F6-B8B7-CAB4C43F8601}" type="pres">
      <dgm:prSet presAssocID="{2D594F64-72E7-456B-92B9-94D363965391}" presName="parentText" presStyleLbl="node1" presStyleIdx="1" presStyleCnt="4" custScaleY="87114" custLinFactNeighborX="141" custLinFactNeighborY="-80379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75B324-89A2-44B8-B091-266DB229AC9D}" type="pres">
      <dgm:prSet presAssocID="{EB030A34-73EB-4C0E-BD91-B855FBBA3717}" presName="spacer" presStyleCnt="0"/>
      <dgm:spPr/>
    </dgm:pt>
    <dgm:pt modelId="{8F1029FE-0E64-4F07-B514-065826CE814F}" type="pres">
      <dgm:prSet presAssocID="{8111338A-BE70-4BB6-AA7A-BAF09A716C3B}" presName="parentText" presStyleLbl="node1" presStyleIdx="2" presStyleCnt="4" custLinFactY="-820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0E5AEC8-72F2-4CB0-A9DC-D867A111B4F8}" type="pres">
      <dgm:prSet presAssocID="{8462CEC5-1D2E-4031-B849-2808B4EE1457}" presName="spacer" presStyleCnt="0"/>
      <dgm:spPr/>
    </dgm:pt>
    <dgm:pt modelId="{E0806C31-5514-499D-B258-878375BAFB06}" type="pres">
      <dgm:prSet presAssocID="{8FF4D19F-1A8F-47C4-A006-D10BB4DB5D75}" presName="parentText" presStyleLbl="node1" presStyleIdx="3" presStyleCnt="4" custLinFactY="-1927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2CA51D4-890E-4749-BD97-DB8CD5742A87}" type="presOf" srcId="{8FF4D19F-1A8F-47C4-A006-D10BB4DB5D75}" destId="{E0806C31-5514-499D-B258-878375BAFB06}" srcOrd="0" destOrd="0" presId="urn:microsoft.com/office/officeart/2005/8/layout/vList2"/>
    <dgm:cxn modelId="{ADE7B5B3-36A7-490F-953B-EE984048710C}" type="presOf" srcId="{9D045872-D0B5-469E-AE1D-4C7B3852B666}" destId="{F4AC40FE-696B-4D3F-A00C-E7BD329270CA}" srcOrd="0" destOrd="0" presId="urn:microsoft.com/office/officeart/2005/8/layout/vList2"/>
    <dgm:cxn modelId="{78333A33-A76E-4CEC-BDBA-04FD60295BD7}" srcId="{9D045872-D0B5-469E-AE1D-4C7B3852B666}" destId="{8FF4D19F-1A8F-47C4-A006-D10BB4DB5D75}" srcOrd="3" destOrd="0" parTransId="{67271C29-A78D-44CB-99C5-1257AB61AD45}" sibTransId="{4454C565-A0A5-4E08-8E88-4A7445811704}"/>
    <dgm:cxn modelId="{017A8C8A-91E3-4341-B18D-582E86711E41}" srcId="{9D045872-D0B5-469E-AE1D-4C7B3852B666}" destId="{F0451F0C-5586-401A-99D0-0067FD026C83}" srcOrd="0" destOrd="0" parTransId="{01D65D90-4BD2-41A5-9078-6BFD11C52C1A}" sibTransId="{ED4EE215-666A-426B-BC2C-E796B1A6332E}"/>
    <dgm:cxn modelId="{828A66A0-F75A-4687-81AF-3E862DE59D5C}" type="presOf" srcId="{2D594F64-72E7-456B-92B9-94D363965391}" destId="{D4D951BE-73EC-47F6-B8B7-CAB4C43F8601}" srcOrd="0" destOrd="0" presId="urn:microsoft.com/office/officeart/2005/8/layout/vList2"/>
    <dgm:cxn modelId="{A772FF02-3B5F-40A6-AB90-EC00A34CA5BC}" srcId="{9D045872-D0B5-469E-AE1D-4C7B3852B666}" destId="{8111338A-BE70-4BB6-AA7A-BAF09A716C3B}" srcOrd="2" destOrd="0" parTransId="{4BB21DB2-9BC5-46CD-A16A-A652CBCF1BB6}" sibTransId="{8462CEC5-1D2E-4031-B849-2808B4EE1457}"/>
    <dgm:cxn modelId="{ADCCFF2C-484E-4580-BA54-BE88E504CBFD}" type="presOf" srcId="{8111338A-BE70-4BB6-AA7A-BAF09A716C3B}" destId="{8F1029FE-0E64-4F07-B514-065826CE814F}" srcOrd="0" destOrd="0" presId="urn:microsoft.com/office/officeart/2005/8/layout/vList2"/>
    <dgm:cxn modelId="{9400BA51-56BC-4874-A335-1F81B58E534B}" srcId="{9D045872-D0B5-469E-AE1D-4C7B3852B666}" destId="{2D594F64-72E7-456B-92B9-94D363965391}" srcOrd="1" destOrd="0" parTransId="{1F661C9C-DAFF-4D1F-914B-F2FF10C3FCE4}" sibTransId="{EB030A34-73EB-4C0E-BD91-B855FBBA3717}"/>
    <dgm:cxn modelId="{6E28F39B-734E-4E5B-801C-45E2B609401B}" type="presOf" srcId="{F0451F0C-5586-401A-99D0-0067FD026C83}" destId="{E5D544C5-ADF7-4A41-8815-DDD3EFA96D80}" srcOrd="0" destOrd="0" presId="urn:microsoft.com/office/officeart/2005/8/layout/vList2"/>
    <dgm:cxn modelId="{A85AA129-A141-403F-B05F-ECEFE2BDF0D5}" type="presParOf" srcId="{F4AC40FE-696B-4D3F-A00C-E7BD329270CA}" destId="{E5D544C5-ADF7-4A41-8815-DDD3EFA96D80}" srcOrd="0" destOrd="0" presId="urn:microsoft.com/office/officeart/2005/8/layout/vList2"/>
    <dgm:cxn modelId="{9EF7319C-D758-4563-83C1-99D6FDE6A35A}" type="presParOf" srcId="{F4AC40FE-696B-4D3F-A00C-E7BD329270CA}" destId="{B367495F-17BC-49A1-A8A4-C2D9825E6204}" srcOrd="1" destOrd="0" presId="urn:microsoft.com/office/officeart/2005/8/layout/vList2"/>
    <dgm:cxn modelId="{BA9CBF05-BF41-4E0E-A7A7-5F1B697B3E1B}" type="presParOf" srcId="{F4AC40FE-696B-4D3F-A00C-E7BD329270CA}" destId="{D4D951BE-73EC-47F6-B8B7-CAB4C43F8601}" srcOrd="2" destOrd="0" presId="urn:microsoft.com/office/officeart/2005/8/layout/vList2"/>
    <dgm:cxn modelId="{E9F0A6FB-7464-4219-9814-70C6CBAF405D}" type="presParOf" srcId="{F4AC40FE-696B-4D3F-A00C-E7BD329270CA}" destId="{4F75B324-89A2-44B8-B091-266DB229AC9D}" srcOrd="3" destOrd="0" presId="urn:microsoft.com/office/officeart/2005/8/layout/vList2"/>
    <dgm:cxn modelId="{00284599-CE78-4260-A6CF-1F032EBBA665}" type="presParOf" srcId="{F4AC40FE-696B-4D3F-A00C-E7BD329270CA}" destId="{8F1029FE-0E64-4F07-B514-065826CE814F}" srcOrd="4" destOrd="0" presId="urn:microsoft.com/office/officeart/2005/8/layout/vList2"/>
    <dgm:cxn modelId="{6B0A26AD-4571-4AEA-B33F-B3B311C0FB96}" type="presParOf" srcId="{F4AC40FE-696B-4D3F-A00C-E7BD329270CA}" destId="{A0E5AEC8-72F2-4CB0-A9DC-D867A111B4F8}" srcOrd="5" destOrd="0" presId="urn:microsoft.com/office/officeart/2005/8/layout/vList2"/>
    <dgm:cxn modelId="{C8DA9366-E036-4453-98C3-8A20601FCC3C}" type="presParOf" srcId="{F4AC40FE-696B-4D3F-A00C-E7BD329270CA}" destId="{E0806C31-5514-499D-B258-878375BAFB0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4420693-21DE-4FD4-9942-D7918B6301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A115617-7DB3-4C6E-AC08-79A64FCE0562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2000" b="0" dirty="0">
              <a:solidFill>
                <a:schemeClr val="tx1"/>
              </a:solidFill>
            </a:rPr>
            <a:t>QUÓRUM MÍNIMO</a:t>
          </a:r>
          <a:endParaRPr lang="es-CL" sz="2000" b="0" dirty="0">
            <a:solidFill>
              <a:schemeClr val="tx1"/>
            </a:solidFill>
          </a:endParaRPr>
        </a:p>
      </dgm:t>
    </dgm:pt>
    <dgm:pt modelId="{B07C3871-FCF2-4EEF-9EC2-E8EFF0C5EAAE}" type="parTrans" cxnId="{5BF676E4-53FA-4698-BD86-A539177F9E8D}">
      <dgm:prSet/>
      <dgm:spPr/>
      <dgm:t>
        <a:bodyPr/>
        <a:lstStyle/>
        <a:p>
          <a:endParaRPr lang="es-CL"/>
        </a:p>
      </dgm:t>
    </dgm:pt>
    <dgm:pt modelId="{DE9719E2-2B03-4443-AF21-D084B6A2978F}" type="sibTrans" cxnId="{5BF676E4-53FA-4698-BD86-A539177F9E8D}">
      <dgm:prSet/>
      <dgm:spPr/>
      <dgm:t>
        <a:bodyPr/>
        <a:lstStyle/>
        <a:p>
          <a:endParaRPr lang="es-CL"/>
        </a:p>
      </dgm:t>
    </dgm:pt>
    <dgm:pt modelId="{E292DC2A-EEB2-4A5C-9DD0-A9FE20C2AFD3}" type="pres">
      <dgm:prSet presAssocID="{74420693-21DE-4FD4-9942-D7918B6301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F3848A0-ED08-4FDC-85C3-0700B97B1C66}" type="pres">
      <dgm:prSet presAssocID="{CA115617-7DB3-4C6E-AC08-79A64FCE0562}" presName="parentText" presStyleLbl="node1" presStyleIdx="0" presStyleCnt="1" custLinFactNeighborY="-1839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F30ACDE-9445-47E6-8942-6411EC91E53E}" type="presOf" srcId="{74420693-21DE-4FD4-9942-D7918B6301AD}" destId="{E292DC2A-EEB2-4A5C-9DD0-A9FE20C2AFD3}" srcOrd="0" destOrd="0" presId="urn:microsoft.com/office/officeart/2005/8/layout/vList2"/>
    <dgm:cxn modelId="{5BF676E4-53FA-4698-BD86-A539177F9E8D}" srcId="{74420693-21DE-4FD4-9942-D7918B6301AD}" destId="{CA115617-7DB3-4C6E-AC08-79A64FCE0562}" srcOrd="0" destOrd="0" parTransId="{B07C3871-FCF2-4EEF-9EC2-E8EFF0C5EAAE}" sibTransId="{DE9719E2-2B03-4443-AF21-D084B6A2978F}"/>
    <dgm:cxn modelId="{107A74D4-CCFC-436C-8BA4-EBEA884FC69F}" type="presOf" srcId="{CA115617-7DB3-4C6E-AC08-79A64FCE0562}" destId="{EF3848A0-ED08-4FDC-85C3-0700B97B1C66}" srcOrd="0" destOrd="0" presId="urn:microsoft.com/office/officeart/2005/8/layout/vList2"/>
    <dgm:cxn modelId="{BBBE9114-3C7C-4E65-905C-300DFF143AC1}" type="presParOf" srcId="{E292DC2A-EEB2-4A5C-9DD0-A9FE20C2AFD3}" destId="{EF3848A0-ED08-4FDC-85C3-0700B97B1C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DECE49F-BBF4-4B9A-B3EB-540268BC237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B9151FC7-18F8-4F68-AD21-DB3F4C6ADECB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2000" b="0" dirty="0">
              <a:solidFill>
                <a:schemeClr val="tx1"/>
              </a:solidFill>
            </a:rPr>
            <a:t>ORDINARIAS</a:t>
          </a:r>
          <a:r>
            <a:rPr lang="es-ES_tradnl" sz="2000" b="1" dirty="0">
              <a:solidFill>
                <a:schemeClr val="tx1"/>
              </a:solidFill>
            </a:rPr>
            <a:t> </a:t>
          </a:r>
          <a:endParaRPr lang="es-CL" sz="2000" dirty="0">
            <a:solidFill>
              <a:schemeClr val="tx1"/>
            </a:solidFill>
          </a:endParaRPr>
        </a:p>
      </dgm:t>
    </dgm:pt>
    <dgm:pt modelId="{12F41321-34F0-4524-87D3-FC1080C7185B}" type="parTrans" cxnId="{8CF7D984-640D-4BCC-B877-7AE665C2DDEA}">
      <dgm:prSet/>
      <dgm:spPr/>
      <dgm:t>
        <a:bodyPr/>
        <a:lstStyle/>
        <a:p>
          <a:endParaRPr lang="es-CL"/>
        </a:p>
      </dgm:t>
    </dgm:pt>
    <dgm:pt modelId="{34456BCA-DBB8-4162-B830-31F487C7437D}" type="sibTrans" cxnId="{8CF7D984-640D-4BCC-B877-7AE665C2DDEA}">
      <dgm:prSet/>
      <dgm:spPr/>
      <dgm:t>
        <a:bodyPr/>
        <a:lstStyle/>
        <a:p>
          <a:endParaRPr lang="es-CL"/>
        </a:p>
      </dgm:t>
    </dgm:pt>
    <dgm:pt modelId="{BECC4232-7D7C-42D9-8871-1EE6D2E5DF63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2000" b="0" dirty="0">
              <a:solidFill>
                <a:schemeClr val="tx1"/>
              </a:solidFill>
            </a:rPr>
            <a:t>EXTRAORDINARIAS</a:t>
          </a:r>
          <a:endParaRPr lang="es-CL" sz="2000" b="0" dirty="0">
            <a:solidFill>
              <a:schemeClr val="tx1"/>
            </a:solidFill>
          </a:endParaRPr>
        </a:p>
      </dgm:t>
    </dgm:pt>
    <dgm:pt modelId="{6702FB66-32D1-43F2-B26F-D81796FB2886}" type="parTrans" cxnId="{FAD8B2FB-9B1B-4C42-96C2-666CB99A2E8D}">
      <dgm:prSet/>
      <dgm:spPr/>
      <dgm:t>
        <a:bodyPr/>
        <a:lstStyle/>
        <a:p>
          <a:endParaRPr lang="es-CL"/>
        </a:p>
      </dgm:t>
    </dgm:pt>
    <dgm:pt modelId="{26E5116D-970E-4522-8C34-062BE093D376}" type="sibTrans" cxnId="{FAD8B2FB-9B1B-4C42-96C2-666CB99A2E8D}">
      <dgm:prSet/>
      <dgm:spPr/>
      <dgm:t>
        <a:bodyPr/>
        <a:lstStyle/>
        <a:p>
          <a:endParaRPr lang="es-CL"/>
        </a:p>
      </dgm:t>
    </dgm:pt>
    <dgm:pt modelId="{EE35750B-F0C7-47B0-8E1D-FCAD195687A2}">
      <dgm:prSet custT="1"/>
      <dgm:spPr/>
      <dgm:t>
        <a:bodyPr/>
        <a:lstStyle/>
        <a:p>
          <a:pPr algn="just" rtl="0"/>
          <a:r>
            <a:rPr lang="es-ES_tradnl" sz="1800" b="0" dirty="0"/>
            <a:t>Accidente del trabajo fatal.</a:t>
          </a:r>
          <a:endParaRPr lang="es-CL" sz="1800" b="0" dirty="0"/>
        </a:p>
      </dgm:t>
    </dgm:pt>
    <dgm:pt modelId="{780C2700-9F83-4A1C-982B-3D44A432F290}" type="parTrans" cxnId="{3892428A-5C36-4412-B5FE-8929B5CEFAA9}">
      <dgm:prSet/>
      <dgm:spPr/>
      <dgm:t>
        <a:bodyPr/>
        <a:lstStyle/>
        <a:p>
          <a:endParaRPr lang="es-CL"/>
        </a:p>
      </dgm:t>
    </dgm:pt>
    <dgm:pt modelId="{5E81B696-6EF7-4878-AF40-F514D144CE8A}" type="sibTrans" cxnId="{3892428A-5C36-4412-B5FE-8929B5CEFAA9}">
      <dgm:prSet/>
      <dgm:spPr/>
      <dgm:t>
        <a:bodyPr/>
        <a:lstStyle/>
        <a:p>
          <a:endParaRPr lang="es-CL"/>
        </a:p>
      </dgm:t>
    </dgm:pt>
    <dgm:pt modelId="{99BD480A-5A65-4BD7-A744-8F7BFD1C7E2C}">
      <dgm:prSet custT="1"/>
      <dgm:spPr/>
      <dgm:t>
        <a:bodyPr/>
        <a:lstStyle/>
        <a:p>
          <a:pPr algn="just" rtl="0"/>
          <a:r>
            <a:rPr lang="es-ES_tradnl" sz="1800" b="0" dirty="0"/>
            <a:t>Cuando a juicio del Presidente, se le pueda originar a uno o más de los trabajadores una incapacidad de ganancia superior a un 40%.</a:t>
          </a:r>
          <a:endParaRPr lang="es-CL" sz="1800" b="0" dirty="0"/>
        </a:p>
      </dgm:t>
    </dgm:pt>
    <dgm:pt modelId="{890055E0-C835-45E1-BB37-872C3655DD1D}" type="parTrans" cxnId="{A80C98EF-93B6-4F76-AAD2-4C775E398F40}">
      <dgm:prSet/>
      <dgm:spPr/>
      <dgm:t>
        <a:bodyPr/>
        <a:lstStyle/>
        <a:p>
          <a:endParaRPr lang="es-CL"/>
        </a:p>
      </dgm:t>
    </dgm:pt>
    <dgm:pt modelId="{3C638DC1-96A7-407B-9682-A2CA315C0E06}" type="sibTrans" cxnId="{A80C98EF-93B6-4F76-AAD2-4C775E398F40}">
      <dgm:prSet/>
      <dgm:spPr/>
      <dgm:t>
        <a:bodyPr/>
        <a:lstStyle/>
        <a:p>
          <a:endParaRPr lang="es-CL"/>
        </a:p>
      </dgm:t>
    </dgm:pt>
    <dgm:pt modelId="{0AF0EF79-6382-4488-B9C7-293E5FEA0539}">
      <dgm:prSet custT="1"/>
      <dgm:spPr/>
      <dgm:t>
        <a:bodyPr/>
        <a:lstStyle/>
        <a:p>
          <a:pPr rtl="0"/>
          <a:r>
            <a:rPr lang="es-ES_tradnl" sz="1800" b="0" dirty="0"/>
            <a:t>Una vez al mes</a:t>
          </a:r>
          <a:endParaRPr lang="es-CL" sz="1600" b="0" dirty="0"/>
        </a:p>
      </dgm:t>
    </dgm:pt>
    <dgm:pt modelId="{13F715B9-8211-43BB-BF1B-035B5AF344EC}" type="parTrans" cxnId="{81130475-E806-49DE-AA37-A93BA4A37803}">
      <dgm:prSet/>
      <dgm:spPr/>
      <dgm:t>
        <a:bodyPr/>
        <a:lstStyle/>
        <a:p>
          <a:endParaRPr lang="es-CL"/>
        </a:p>
      </dgm:t>
    </dgm:pt>
    <dgm:pt modelId="{35710478-17EE-412C-A431-CF7F38B6F96A}" type="sibTrans" cxnId="{81130475-E806-49DE-AA37-A93BA4A37803}">
      <dgm:prSet/>
      <dgm:spPr/>
      <dgm:t>
        <a:bodyPr/>
        <a:lstStyle/>
        <a:p>
          <a:endParaRPr lang="es-CL"/>
        </a:p>
      </dgm:t>
    </dgm:pt>
    <dgm:pt modelId="{5F719F13-3957-4835-8997-4D85677F446A}">
      <dgm:prSet custT="1"/>
      <dgm:spPr/>
      <dgm:t>
        <a:bodyPr/>
        <a:lstStyle/>
        <a:p>
          <a:pPr algn="just" rtl="0"/>
          <a:r>
            <a:rPr lang="es-ES_tradnl" sz="1800" b="0" dirty="0"/>
            <a:t>A petición conjunta de un representante de cada estamento.</a:t>
          </a:r>
          <a:endParaRPr lang="es-CL" sz="1800" b="0" dirty="0"/>
        </a:p>
      </dgm:t>
    </dgm:pt>
    <dgm:pt modelId="{7DA03D60-C825-45AE-AA61-F965D3F56E61}" type="parTrans" cxnId="{76ED9DF4-C302-4961-A4AF-A247D52755ED}">
      <dgm:prSet/>
      <dgm:spPr/>
      <dgm:t>
        <a:bodyPr/>
        <a:lstStyle/>
        <a:p>
          <a:endParaRPr lang="es-CL"/>
        </a:p>
      </dgm:t>
    </dgm:pt>
    <dgm:pt modelId="{959EE1D0-D110-4FB9-8AC5-E527E85A3D32}" type="sibTrans" cxnId="{76ED9DF4-C302-4961-A4AF-A247D52755ED}">
      <dgm:prSet/>
      <dgm:spPr/>
      <dgm:t>
        <a:bodyPr/>
        <a:lstStyle/>
        <a:p>
          <a:endParaRPr lang="es-CL"/>
        </a:p>
      </dgm:t>
    </dgm:pt>
    <dgm:pt modelId="{C9D8ED2C-E876-492B-87C2-37B3863DA1BB}">
      <dgm:prSet custT="1"/>
      <dgm:spPr/>
      <dgm:t>
        <a:bodyPr/>
        <a:lstStyle/>
        <a:p>
          <a:pPr rtl="0"/>
          <a:endParaRPr lang="es-CL" sz="1600" b="1" dirty="0"/>
        </a:p>
      </dgm:t>
    </dgm:pt>
    <dgm:pt modelId="{D36C48F3-17FB-4773-9734-9A83E79AE116}" type="parTrans" cxnId="{92977A61-186C-4086-B602-20C79C733DF5}">
      <dgm:prSet/>
      <dgm:spPr/>
      <dgm:t>
        <a:bodyPr/>
        <a:lstStyle/>
        <a:p>
          <a:endParaRPr lang="es-CL"/>
        </a:p>
      </dgm:t>
    </dgm:pt>
    <dgm:pt modelId="{F912503B-A9A5-494D-999B-777F5F322B60}" type="sibTrans" cxnId="{92977A61-186C-4086-B602-20C79C733DF5}">
      <dgm:prSet/>
      <dgm:spPr/>
      <dgm:t>
        <a:bodyPr/>
        <a:lstStyle/>
        <a:p>
          <a:endParaRPr lang="es-CL"/>
        </a:p>
      </dgm:t>
    </dgm:pt>
    <dgm:pt modelId="{150B448C-F08C-40EE-BED3-F0610D6BCF94}" type="pres">
      <dgm:prSet presAssocID="{CDECE49F-BBF4-4B9A-B3EB-540268BC23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45EB46C-54DF-4B31-87A1-AF38080ED6BD}" type="pres">
      <dgm:prSet presAssocID="{B9151FC7-18F8-4F68-AD21-DB3F4C6ADECB}" presName="parentText" presStyleLbl="node1" presStyleIdx="0" presStyleCnt="2" custScaleX="100000" custScaleY="58103" custLinFactNeighborX="0" custLinFactNeighborY="-991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3F3FB22-A63A-4A54-ABF4-2B40B7DD1679}" type="pres">
      <dgm:prSet presAssocID="{B9151FC7-18F8-4F68-AD21-DB3F4C6ADECB}" presName="childText" presStyleLbl="revTx" presStyleIdx="0" presStyleCnt="2" custScaleY="8004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C05A692-EFD9-4467-9254-0D7AE86D2540}" type="pres">
      <dgm:prSet presAssocID="{BECC4232-7D7C-42D9-8871-1EE6D2E5DF63}" presName="parentText" presStyleLbl="node1" presStyleIdx="1" presStyleCnt="2" custScaleX="100000" custScaleY="61916" custLinFactNeighborY="-1434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BE2BFCD-E09A-4408-B2DC-AB344A6A52F4}" type="pres">
      <dgm:prSet presAssocID="{BECC4232-7D7C-42D9-8871-1EE6D2E5DF63}" presName="childText" presStyleLbl="revTx" presStyleIdx="1" presStyleCnt="2" custScaleY="137953" custLinFactNeighborY="1888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113DC41-9887-4870-BB05-078CF6E81D9B}" type="presOf" srcId="{5F719F13-3957-4835-8997-4D85677F446A}" destId="{0BE2BFCD-E09A-4408-B2DC-AB344A6A52F4}" srcOrd="0" destOrd="0" presId="urn:microsoft.com/office/officeart/2005/8/layout/vList2"/>
    <dgm:cxn modelId="{28EAA9F1-9950-446F-91CE-CB26E09FDDAC}" type="presOf" srcId="{99BD480A-5A65-4BD7-A744-8F7BFD1C7E2C}" destId="{0BE2BFCD-E09A-4408-B2DC-AB344A6A52F4}" srcOrd="0" destOrd="2" presId="urn:microsoft.com/office/officeart/2005/8/layout/vList2"/>
    <dgm:cxn modelId="{10227DA1-DF7B-4155-B92E-0AF4CBD41C50}" type="presOf" srcId="{C9D8ED2C-E876-492B-87C2-37B3863DA1BB}" destId="{63F3FB22-A63A-4A54-ABF4-2B40B7DD1679}" srcOrd="0" destOrd="0" presId="urn:microsoft.com/office/officeart/2005/8/layout/vList2"/>
    <dgm:cxn modelId="{FAD8B2FB-9B1B-4C42-96C2-666CB99A2E8D}" srcId="{CDECE49F-BBF4-4B9A-B3EB-540268BC237C}" destId="{BECC4232-7D7C-42D9-8871-1EE6D2E5DF63}" srcOrd="1" destOrd="0" parTransId="{6702FB66-32D1-43F2-B26F-D81796FB2886}" sibTransId="{26E5116D-970E-4522-8C34-062BE093D376}"/>
    <dgm:cxn modelId="{F6A94B4A-6E6F-4F7C-85BE-5216D5D3F01C}" type="presOf" srcId="{CDECE49F-BBF4-4B9A-B3EB-540268BC237C}" destId="{150B448C-F08C-40EE-BED3-F0610D6BCF94}" srcOrd="0" destOrd="0" presId="urn:microsoft.com/office/officeart/2005/8/layout/vList2"/>
    <dgm:cxn modelId="{81130475-E806-49DE-AA37-A93BA4A37803}" srcId="{B9151FC7-18F8-4F68-AD21-DB3F4C6ADECB}" destId="{0AF0EF79-6382-4488-B9C7-293E5FEA0539}" srcOrd="1" destOrd="0" parTransId="{13F715B9-8211-43BB-BF1B-035B5AF344EC}" sibTransId="{35710478-17EE-412C-A431-CF7F38B6F96A}"/>
    <dgm:cxn modelId="{3892428A-5C36-4412-B5FE-8929B5CEFAA9}" srcId="{BECC4232-7D7C-42D9-8871-1EE6D2E5DF63}" destId="{EE35750B-F0C7-47B0-8E1D-FCAD195687A2}" srcOrd="1" destOrd="0" parTransId="{780C2700-9F83-4A1C-982B-3D44A432F290}" sibTransId="{5E81B696-6EF7-4878-AF40-F514D144CE8A}"/>
    <dgm:cxn modelId="{A80C98EF-93B6-4F76-AAD2-4C775E398F40}" srcId="{BECC4232-7D7C-42D9-8871-1EE6D2E5DF63}" destId="{99BD480A-5A65-4BD7-A744-8F7BFD1C7E2C}" srcOrd="2" destOrd="0" parTransId="{890055E0-C835-45E1-BB37-872C3655DD1D}" sibTransId="{3C638DC1-96A7-407B-9682-A2CA315C0E06}"/>
    <dgm:cxn modelId="{76ED9DF4-C302-4961-A4AF-A247D52755ED}" srcId="{BECC4232-7D7C-42D9-8871-1EE6D2E5DF63}" destId="{5F719F13-3957-4835-8997-4D85677F446A}" srcOrd="0" destOrd="0" parTransId="{7DA03D60-C825-45AE-AA61-F965D3F56E61}" sibTransId="{959EE1D0-D110-4FB9-8AC5-E527E85A3D32}"/>
    <dgm:cxn modelId="{92977A61-186C-4086-B602-20C79C733DF5}" srcId="{B9151FC7-18F8-4F68-AD21-DB3F4C6ADECB}" destId="{C9D8ED2C-E876-492B-87C2-37B3863DA1BB}" srcOrd="0" destOrd="0" parTransId="{D36C48F3-17FB-4773-9734-9A83E79AE116}" sibTransId="{F912503B-A9A5-494D-999B-777F5F322B60}"/>
    <dgm:cxn modelId="{8A955813-ADCD-407C-8D66-4B3E7A0D0C24}" type="presOf" srcId="{EE35750B-F0C7-47B0-8E1D-FCAD195687A2}" destId="{0BE2BFCD-E09A-4408-B2DC-AB344A6A52F4}" srcOrd="0" destOrd="1" presId="urn:microsoft.com/office/officeart/2005/8/layout/vList2"/>
    <dgm:cxn modelId="{4AA27F87-0D31-4DD4-A048-7EAB6A55A661}" type="presOf" srcId="{B9151FC7-18F8-4F68-AD21-DB3F4C6ADECB}" destId="{745EB46C-54DF-4B31-87A1-AF38080ED6BD}" srcOrd="0" destOrd="0" presId="urn:microsoft.com/office/officeart/2005/8/layout/vList2"/>
    <dgm:cxn modelId="{1360247F-4960-4DE0-9A53-3FD684B85A80}" type="presOf" srcId="{BECC4232-7D7C-42D9-8871-1EE6D2E5DF63}" destId="{EC05A692-EFD9-4467-9254-0D7AE86D2540}" srcOrd="0" destOrd="0" presId="urn:microsoft.com/office/officeart/2005/8/layout/vList2"/>
    <dgm:cxn modelId="{CA16D891-9B91-471A-B9BE-3BF3741E41BE}" type="presOf" srcId="{0AF0EF79-6382-4488-B9C7-293E5FEA0539}" destId="{63F3FB22-A63A-4A54-ABF4-2B40B7DD1679}" srcOrd="0" destOrd="1" presId="urn:microsoft.com/office/officeart/2005/8/layout/vList2"/>
    <dgm:cxn modelId="{8CF7D984-640D-4BCC-B877-7AE665C2DDEA}" srcId="{CDECE49F-BBF4-4B9A-B3EB-540268BC237C}" destId="{B9151FC7-18F8-4F68-AD21-DB3F4C6ADECB}" srcOrd="0" destOrd="0" parTransId="{12F41321-34F0-4524-87D3-FC1080C7185B}" sibTransId="{34456BCA-DBB8-4162-B830-31F487C7437D}"/>
    <dgm:cxn modelId="{FCE99267-EC9D-4BAE-9E2D-706D1DF927C1}" type="presParOf" srcId="{150B448C-F08C-40EE-BED3-F0610D6BCF94}" destId="{745EB46C-54DF-4B31-87A1-AF38080ED6BD}" srcOrd="0" destOrd="0" presId="urn:microsoft.com/office/officeart/2005/8/layout/vList2"/>
    <dgm:cxn modelId="{FA1905C9-BEC4-4061-BFD5-B15F0C4E7EBE}" type="presParOf" srcId="{150B448C-F08C-40EE-BED3-F0610D6BCF94}" destId="{63F3FB22-A63A-4A54-ABF4-2B40B7DD1679}" srcOrd="1" destOrd="0" presId="urn:microsoft.com/office/officeart/2005/8/layout/vList2"/>
    <dgm:cxn modelId="{72AD168F-49AC-4336-9F77-3C5BFF752028}" type="presParOf" srcId="{150B448C-F08C-40EE-BED3-F0610D6BCF94}" destId="{EC05A692-EFD9-4467-9254-0D7AE86D2540}" srcOrd="2" destOrd="0" presId="urn:microsoft.com/office/officeart/2005/8/layout/vList2"/>
    <dgm:cxn modelId="{AE117923-ED59-481E-9241-1402829CC33E}" type="presParOf" srcId="{150B448C-F08C-40EE-BED3-F0610D6BCF94}" destId="{0BE2BFCD-E09A-4408-B2DC-AB344A6A52F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F94F3CD-E9B1-43F2-AAF7-6D051531A8A9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A77190FC-CFB5-43B0-90EA-52C1F17FD4B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1800" b="0" dirty="0">
              <a:solidFill>
                <a:schemeClr val="tx1"/>
              </a:solidFill>
            </a:rPr>
            <a:t>Durante la jornada laboral</a:t>
          </a:r>
          <a:endParaRPr lang="es-CL" sz="1800" b="0" dirty="0">
            <a:solidFill>
              <a:schemeClr val="tx1"/>
            </a:solidFill>
          </a:endParaRPr>
        </a:p>
      </dgm:t>
    </dgm:pt>
    <dgm:pt modelId="{3060CFCB-6040-4F6E-9959-FE54134CB311}" type="parTrans" cxnId="{71D05397-8C92-4F6A-9416-58B9A46B1A1E}">
      <dgm:prSet/>
      <dgm:spPr/>
      <dgm:t>
        <a:bodyPr/>
        <a:lstStyle/>
        <a:p>
          <a:endParaRPr lang="es-CL" sz="2000"/>
        </a:p>
      </dgm:t>
    </dgm:pt>
    <dgm:pt modelId="{F0987C68-AA56-42F2-A449-2E0FEDBE8197}" type="sibTrans" cxnId="{71D05397-8C92-4F6A-9416-58B9A46B1A1E}">
      <dgm:prSet/>
      <dgm:spPr/>
      <dgm:t>
        <a:bodyPr/>
        <a:lstStyle/>
        <a:p>
          <a:endParaRPr lang="es-CL" sz="2000"/>
        </a:p>
      </dgm:t>
    </dgm:pt>
    <dgm:pt modelId="{97F425C6-EA57-4670-8F8D-DA4BDE2C5FC1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1800" b="0" dirty="0">
              <a:solidFill>
                <a:schemeClr val="tx1"/>
              </a:solidFill>
            </a:rPr>
            <a:t>Fuera de la jornada laboral </a:t>
          </a:r>
          <a:endParaRPr lang="es-CL" sz="1800" b="0" dirty="0">
            <a:solidFill>
              <a:schemeClr val="tx1"/>
            </a:solidFill>
          </a:endParaRPr>
        </a:p>
      </dgm:t>
    </dgm:pt>
    <dgm:pt modelId="{7FDB15A1-8EDF-4B16-896F-7ACE4BD2FFC5}" type="parTrans" cxnId="{2121BF98-0C5F-44E2-AE2A-8E02C610DE5D}">
      <dgm:prSet/>
      <dgm:spPr/>
      <dgm:t>
        <a:bodyPr/>
        <a:lstStyle/>
        <a:p>
          <a:endParaRPr lang="es-CL" sz="2000"/>
        </a:p>
      </dgm:t>
    </dgm:pt>
    <dgm:pt modelId="{64154FA4-02EC-45FA-A64C-D58B7DB4C9DA}" type="sibTrans" cxnId="{2121BF98-0C5F-44E2-AE2A-8E02C610DE5D}">
      <dgm:prSet/>
      <dgm:spPr/>
      <dgm:t>
        <a:bodyPr/>
        <a:lstStyle/>
        <a:p>
          <a:endParaRPr lang="es-CL" sz="2000"/>
        </a:p>
      </dgm:t>
    </dgm:pt>
    <dgm:pt modelId="{4A903F5B-147A-4BBF-B57B-630A11D1CB5D}" type="pres">
      <dgm:prSet presAssocID="{5F94F3CD-E9B1-43F2-AAF7-6D051531A8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C4AD860D-3358-470B-9EFA-F893A51B85D3}" type="pres">
      <dgm:prSet presAssocID="{A77190FC-CFB5-43B0-90EA-52C1F17FD4B0}" presName="hierRoot1" presStyleCnt="0">
        <dgm:presLayoutVars>
          <dgm:hierBranch val="init"/>
        </dgm:presLayoutVars>
      </dgm:prSet>
      <dgm:spPr/>
    </dgm:pt>
    <dgm:pt modelId="{D9F73800-E646-4626-BEF6-EBBF7F1CE03D}" type="pres">
      <dgm:prSet presAssocID="{A77190FC-CFB5-43B0-90EA-52C1F17FD4B0}" presName="rootComposite1" presStyleCnt="0"/>
      <dgm:spPr/>
    </dgm:pt>
    <dgm:pt modelId="{21731FBA-377D-42CC-8C18-68945393FAEC}" type="pres">
      <dgm:prSet presAssocID="{A77190FC-CFB5-43B0-90EA-52C1F17FD4B0}" presName="rootText1" presStyleLbl="node0" presStyleIdx="0" presStyleCnt="2" custScaleX="88402" custScaleY="78303" custLinFactNeighborX="806" custLinFactNeighborY="-7160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0D7F383D-8BD1-4BEE-8EE0-65D7235F77F8}" type="pres">
      <dgm:prSet presAssocID="{A77190FC-CFB5-43B0-90EA-52C1F17FD4B0}" presName="rootConnector1" presStyleLbl="node1" presStyleIdx="0" presStyleCnt="0"/>
      <dgm:spPr/>
      <dgm:t>
        <a:bodyPr/>
        <a:lstStyle/>
        <a:p>
          <a:endParaRPr lang="es-CL"/>
        </a:p>
      </dgm:t>
    </dgm:pt>
    <dgm:pt modelId="{975B58B2-B0EE-48E5-8683-A5C85B62638C}" type="pres">
      <dgm:prSet presAssocID="{A77190FC-CFB5-43B0-90EA-52C1F17FD4B0}" presName="hierChild2" presStyleCnt="0"/>
      <dgm:spPr/>
    </dgm:pt>
    <dgm:pt modelId="{8BBBC50A-A8D1-489C-A4E3-E673D31DBDB3}" type="pres">
      <dgm:prSet presAssocID="{A77190FC-CFB5-43B0-90EA-52C1F17FD4B0}" presName="hierChild3" presStyleCnt="0"/>
      <dgm:spPr/>
    </dgm:pt>
    <dgm:pt modelId="{2C3076DB-C9BF-4910-8B1C-24DFBC0C5F59}" type="pres">
      <dgm:prSet presAssocID="{97F425C6-EA57-4670-8F8D-DA4BDE2C5FC1}" presName="hierRoot1" presStyleCnt="0">
        <dgm:presLayoutVars>
          <dgm:hierBranch val="init"/>
        </dgm:presLayoutVars>
      </dgm:prSet>
      <dgm:spPr/>
    </dgm:pt>
    <dgm:pt modelId="{EE24620E-B283-4914-90EA-C36F3414E818}" type="pres">
      <dgm:prSet presAssocID="{97F425C6-EA57-4670-8F8D-DA4BDE2C5FC1}" presName="rootComposite1" presStyleCnt="0"/>
      <dgm:spPr/>
    </dgm:pt>
    <dgm:pt modelId="{96035228-F1C5-4CBC-893B-ADC69535AE17}" type="pres">
      <dgm:prSet presAssocID="{97F425C6-EA57-4670-8F8D-DA4BDE2C5FC1}" presName="rootText1" presStyleLbl="node0" presStyleIdx="1" presStyleCnt="2" custScaleX="96408" custScaleY="78918" custLinFactNeighborX="10" custLinFactNeighborY="-7097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07B9EDF-F808-471F-ABE9-986066AF7835}" type="pres">
      <dgm:prSet presAssocID="{97F425C6-EA57-4670-8F8D-DA4BDE2C5FC1}" presName="rootConnector1" presStyleLbl="node1" presStyleIdx="0" presStyleCnt="0"/>
      <dgm:spPr/>
      <dgm:t>
        <a:bodyPr/>
        <a:lstStyle/>
        <a:p>
          <a:endParaRPr lang="es-CL"/>
        </a:p>
      </dgm:t>
    </dgm:pt>
    <dgm:pt modelId="{2AF0F9E4-3082-4689-94D8-6C3C24ABCE95}" type="pres">
      <dgm:prSet presAssocID="{97F425C6-EA57-4670-8F8D-DA4BDE2C5FC1}" presName="hierChild2" presStyleCnt="0"/>
      <dgm:spPr/>
    </dgm:pt>
    <dgm:pt modelId="{DB390259-2DED-4268-B199-09FAE546F6B9}" type="pres">
      <dgm:prSet presAssocID="{97F425C6-EA57-4670-8F8D-DA4BDE2C5FC1}" presName="hierChild3" presStyleCnt="0"/>
      <dgm:spPr/>
    </dgm:pt>
  </dgm:ptLst>
  <dgm:cxnLst>
    <dgm:cxn modelId="{79895016-04B9-46C4-A80B-09CB00988C01}" type="presOf" srcId="{97F425C6-EA57-4670-8F8D-DA4BDE2C5FC1}" destId="{507B9EDF-F808-471F-ABE9-986066AF7835}" srcOrd="1" destOrd="0" presId="urn:microsoft.com/office/officeart/2005/8/layout/orgChart1"/>
    <dgm:cxn modelId="{5AD28420-A7D3-4D5B-B042-E12A6A9E090E}" type="presOf" srcId="{A77190FC-CFB5-43B0-90EA-52C1F17FD4B0}" destId="{21731FBA-377D-42CC-8C18-68945393FAEC}" srcOrd="0" destOrd="0" presId="urn:microsoft.com/office/officeart/2005/8/layout/orgChart1"/>
    <dgm:cxn modelId="{A0CF54A6-7830-40FB-8E5D-8F5754A8AC5F}" type="presOf" srcId="{97F425C6-EA57-4670-8F8D-DA4BDE2C5FC1}" destId="{96035228-F1C5-4CBC-893B-ADC69535AE17}" srcOrd="0" destOrd="0" presId="urn:microsoft.com/office/officeart/2005/8/layout/orgChart1"/>
    <dgm:cxn modelId="{1EE641F4-E9C0-4A82-B76F-9FEC43A1EBCE}" type="presOf" srcId="{5F94F3CD-E9B1-43F2-AAF7-6D051531A8A9}" destId="{4A903F5B-147A-4BBF-B57B-630A11D1CB5D}" srcOrd="0" destOrd="0" presId="urn:microsoft.com/office/officeart/2005/8/layout/orgChart1"/>
    <dgm:cxn modelId="{2121BF98-0C5F-44E2-AE2A-8E02C610DE5D}" srcId="{5F94F3CD-E9B1-43F2-AAF7-6D051531A8A9}" destId="{97F425C6-EA57-4670-8F8D-DA4BDE2C5FC1}" srcOrd="1" destOrd="0" parTransId="{7FDB15A1-8EDF-4B16-896F-7ACE4BD2FFC5}" sibTransId="{64154FA4-02EC-45FA-A64C-D58B7DB4C9DA}"/>
    <dgm:cxn modelId="{65F4B58F-66A1-4B46-8D8D-C0BDA3BEA3E6}" type="presOf" srcId="{A77190FC-CFB5-43B0-90EA-52C1F17FD4B0}" destId="{0D7F383D-8BD1-4BEE-8EE0-65D7235F77F8}" srcOrd="1" destOrd="0" presId="urn:microsoft.com/office/officeart/2005/8/layout/orgChart1"/>
    <dgm:cxn modelId="{71D05397-8C92-4F6A-9416-58B9A46B1A1E}" srcId="{5F94F3CD-E9B1-43F2-AAF7-6D051531A8A9}" destId="{A77190FC-CFB5-43B0-90EA-52C1F17FD4B0}" srcOrd="0" destOrd="0" parTransId="{3060CFCB-6040-4F6E-9959-FE54134CB311}" sibTransId="{F0987C68-AA56-42F2-A449-2E0FEDBE8197}"/>
    <dgm:cxn modelId="{B567BDD5-7ACA-4B15-8A11-534B0625CF39}" type="presParOf" srcId="{4A903F5B-147A-4BBF-B57B-630A11D1CB5D}" destId="{C4AD860D-3358-470B-9EFA-F893A51B85D3}" srcOrd="0" destOrd="0" presId="urn:microsoft.com/office/officeart/2005/8/layout/orgChart1"/>
    <dgm:cxn modelId="{1B06A13F-C643-4617-B293-08A16504629A}" type="presParOf" srcId="{C4AD860D-3358-470B-9EFA-F893A51B85D3}" destId="{D9F73800-E646-4626-BEF6-EBBF7F1CE03D}" srcOrd="0" destOrd="0" presId="urn:microsoft.com/office/officeart/2005/8/layout/orgChart1"/>
    <dgm:cxn modelId="{17344303-A3BC-47E3-B6F7-7DA19818D446}" type="presParOf" srcId="{D9F73800-E646-4626-BEF6-EBBF7F1CE03D}" destId="{21731FBA-377D-42CC-8C18-68945393FAEC}" srcOrd="0" destOrd="0" presId="urn:microsoft.com/office/officeart/2005/8/layout/orgChart1"/>
    <dgm:cxn modelId="{75570794-D776-443D-9373-A2A5647B20B7}" type="presParOf" srcId="{D9F73800-E646-4626-BEF6-EBBF7F1CE03D}" destId="{0D7F383D-8BD1-4BEE-8EE0-65D7235F77F8}" srcOrd="1" destOrd="0" presId="urn:microsoft.com/office/officeart/2005/8/layout/orgChart1"/>
    <dgm:cxn modelId="{B14EF4C6-3A7A-4945-ABCA-623E50CA2481}" type="presParOf" srcId="{C4AD860D-3358-470B-9EFA-F893A51B85D3}" destId="{975B58B2-B0EE-48E5-8683-A5C85B62638C}" srcOrd="1" destOrd="0" presId="urn:microsoft.com/office/officeart/2005/8/layout/orgChart1"/>
    <dgm:cxn modelId="{C457E569-EE5E-422B-B774-2195FD8902E7}" type="presParOf" srcId="{C4AD860D-3358-470B-9EFA-F893A51B85D3}" destId="{8BBBC50A-A8D1-489C-A4E3-E673D31DBDB3}" srcOrd="2" destOrd="0" presId="urn:microsoft.com/office/officeart/2005/8/layout/orgChart1"/>
    <dgm:cxn modelId="{22E5C609-174C-4CBF-9C66-1182F0D00571}" type="presParOf" srcId="{4A903F5B-147A-4BBF-B57B-630A11D1CB5D}" destId="{2C3076DB-C9BF-4910-8B1C-24DFBC0C5F59}" srcOrd="1" destOrd="0" presId="urn:microsoft.com/office/officeart/2005/8/layout/orgChart1"/>
    <dgm:cxn modelId="{C84C7D6F-6CBC-4A37-8ADB-91D1357E96A4}" type="presParOf" srcId="{2C3076DB-C9BF-4910-8B1C-24DFBC0C5F59}" destId="{EE24620E-B283-4914-90EA-C36F3414E818}" srcOrd="0" destOrd="0" presId="urn:microsoft.com/office/officeart/2005/8/layout/orgChart1"/>
    <dgm:cxn modelId="{8CE2DC2A-9980-45C9-9CE8-F03AE3B70105}" type="presParOf" srcId="{EE24620E-B283-4914-90EA-C36F3414E818}" destId="{96035228-F1C5-4CBC-893B-ADC69535AE17}" srcOrd="0" destOrd="0" presId="urn:microsoft.com/office/officeart/2005/8/layout/orgChart1"/>
    <dgm:cxn modelId="{506F9401-86D1-4E5E-B9B8-18029367440D}" type="presParOf" srcId="{EE24620E-B283-4914-90EA-C36F3414E818}" destId="{507B9EDF-F808-471F-ABE9-986066AF7835}" srcOrd="1" destOrd="0" presId="urn:microsoft.com/office/officeart/2005/8/layout/orgChart1"/>
    <dgm:cxn modelId="{7030AC72-8D44-4142-8B66-BBE391D66982}" type="presParOf" srcId="{2C3076DB-C9BF-4910-8B1C-24DFBC0C5F59}" destId="{2AF0F9E4-3082-4689-94D8-6C3C24ABCE95}" srcOrd="1" destOrd="0" presId="urn:microsoft.com/office/officeart/2005/8/layout/orgChart1"/>
    <dgm:cxn modelId="{4656FF6D-5572-4BF0-9FB6-C858E73BC194}" type="presParOf" srcId="{2C3076DB-C9BF-4910-8B1C-24DFBC0C5F59}" destId="{DB390259-2DED-4268-B199-09FAE546F6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7851BBD-E155-4D93-9E31-09FDB610A6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2192BD47-F4AE-49E8-8F06-E35BE1F3A0C6}">
      <dgm:prSet custT="1"/>
      <dgm:spPr/>
      <dgm:t>
        <a:bodyPr/>
        <a:lstStyle/>
        <a:p>
          <a:pPr rtl="0"/>
          <a:r>
            <a:rPr lang="es-ES_tradnl" sz="1800" b="0" dirty="0">
              <a:solidFill>
                <a:schemeClr val="tx1"/>
              </a:solidFill>
            </a:rPr>
            <a:t>QUÓRUM ACUERDOS</a:t>
          </a:r>
          <a:r>
            <a:rPr lang="es-ES_tradnl" sz="1800" b="1" dirty="0">
              <a:solidFill>
                <a:schemeClr val="tx1"/>
              </a:solidFill>
            </a:rPr>
            <a:t>. Simple mayoría.</a:t>
          </a:r>
          <a:endParaRPr lang="es-CL" sz="1800" dirty="0">
            <a:solidFill>
              <a:schemeClr val="tx1"/>
            </a:solidFill>
          </a:endParaRPr>
        </a:p>
      </dgm:t>
    </dgm:pt>
    <dgm:pt modelId="{CBAB0114-6CD0-40EE-8629-B3C8261587B1}" type="parTrans" cxnId="{E61B114B-EDEF-4D07-95F7-D8740C419FB8}">
      <dgm:prSet/>
      <dgm:spPr/>
      <dgm:t>
        <a:bodyPr/>
        <a:lstStyle/>
        <a:p>
          <a:endParaRPr lang="es-CL"/>
        </a:p>
      </dgm:t>
    </dgm:pt>
    <dgm:pt modelId="{DC2ED6DC-D53B-4934-8FBF-E41B26177F45}" type="sibTrans" cxnId="{E61B114B-EDEF-4D07-95F7-D8740C419FB8}">
      <dgm:prSet/>
      <dgm:spPr/>
      <dgm:t>
        <a:bodyPr/>
        <a:lstStyle/>
        <a:p>
          <a:endParaRPr lang="es-CL"/>
        </a:p>
      </dgm:t>
    </dgm:pt>
    <dgm:pt modelId="{D44C3DCF-21C2-4CC1-BBC3-25B3FB612D67}">
      <dgm:prSet custT="1"/>
      <dgm:spPr/>
      <dgm:t>
        <a:bodyPr/>
        <a:lstStyle/>
        <a:p>
          <a:pPr rtl="0"/>
          <a:r>
            <a:rPr lang="es-ES_tradnl" sz="1800" b="1" dirty="0">
              <a:solidFill>
                <a:schemeClr val="tx1"/>
              </a:solidFill>
            </a:rPr>
            <a:t>Cuando</a:t>
          </a:r>
          <a:r>
            <a:rPr lang="es-ES_tradnl" sz="1800" b="0" dirty="0">
              <a:solidFill>
                <a:schemeClr val="tx1"/>
              </a:solidFill>
            </a:rPr>
            <a:t> a las sesiones del comité </a:t>
          </a:r>
          <a:r>
            <a:rPr lang="es-ES_tradnl" sz="1800" b="1" dirty="0">
              <a:solidFill>
                <a:schemeClr val="tx1"/>
              </a:solidFill>
            </a:rPr>
            <a:t>no concurran todos </a:t>
          </a:r>
          <a:r>
            <a:rPr lang="es-ES_tradnl" sz="1800" b="0" dirty="0">
              <a:solidFill>
                <a:schemeClr val="tx1"/>
              </a:solidFill>
            </a:rPr>
            <a:t>los representantes patronales y/o de los trabajadores, </a:t>
          </a:r>
          <a:r>
            <a:rPr lang="es-ES_tradnl" sz="1800" b="1" dirty="0">
              <a:solidFill>
                <a:schemeClr val="tx1"/>
              </a:solidFill>
            </a:rPr>
            <a:t>se entenderá que los asistentes disponen de la totalidad de los votos </a:t>
          </a:r>
          <a:r>
            <a:rPr lang="es-ES_tradnl" sz="1800" b="0" dirty="0">
              <a:solidFill>
                <a:schemeClr val="tx1"/>
              </a:solidFill>
            </a:rPr>
            <a:t>de su respectiva representación</a:t>
          </a:r>
          <a:r>
            <a:rPr lang="es-ES_tradnl" sz="2000" b="0" dirty="0"/>
            <a:t>. </a:t>
          </a:r>
          <a:endParaRPr lang="es-CL" sz="2000" b="0" dirty="0"/>
        </a:p>
      </dgm:t>
    </dgm:pt>
    <dgm:pt modelId="{63892C08-ADF0-464B-97D4-8A9A363AF2D5}" type="parTrans" cxnId="{C6EC0A80-EB6F-4F5B-A877-FE586EC7B9D9}">
      <dgm:prSet/>
      <dgm:spPr/>
      <dgm:t>
        <a:bodyPr/>
        <a:lstStyle/>
        <a:p>
          <a:endParaRPr lang="es-CL"/>
        </a:p>
      </dgm:t>
    </dgm:pt>
    <dgm:pt modelId="{916B476F-0511-4613-8C27-CCAC87FB2A05}" type="sibTrans" cxnId="{C6EC0A80-EB6F-4F5B-A877-FE586EC7B9D9}">
      <dgm:prSet/>
      <dgm:spPr/>
      <dgm:t>
        <a:bodyPr/>
        <a:lstStyle/>
        <a:p>
          <a:endParaRPr lang="es-CL"/>
        </a:p>
      </dgm:t>
    </dgm:pt>
    <dgm:pt modelId="{1F314427-5F9D-46E9-8FA1-19D4210E3412}">
      <dgm:prSet custT="1"/>
      <dgm:spPr/>
      <dgm:t>
        <a:bodyPr/>
        <a:lstStyle/>
        <a:p>
          <a:pPr rtl="0"/>
          <a:r>
            <a:rPr lang="es-ES_tradnl" sz="1800" b="0" dirty="0">
              <a:solidFill>
                <a:schemeClr val="tx1"/>
              </a:solidFill>
            </a:rPr>
            <a:t>En caso de </a:t>
          </a:r>
          <a:r>
            <a:rPr lang="es-ES_tradnl" sz="1800" b="1" dirty="0">
              <a:solidFill>
                <a:schemeClr val="tx1"/>
              </a:solidFill>
            </a:rPr>
            <a:t>empate</a:t>
          </a:r>
          <a:r>
            <a:rPr lang="es-ES_tradnl" sz="1800" b="0" dirty="0">
              <a:solidFill>
                <a:schemeClr val="tx1"/>
              </a:solidFill>
            </a:rPr>
            <a:t>, se debe </a:t>
          </a:r>
          <a:r>
            <a:rPr lang="es-ES_tradnl" sz="1800" b="1" dirty="0">
              <a:solidFill>
                <a:schemeClr val="tx1"/>
              </a:solidFill>
            </a:rPr>
            <a:t>solicitar la intervención del organismo administrador</a:t>
          </a:r>
          <a:r>
            <a:rPr lang="es-ES_tradnl" sz="1800" b="0" dirty="0">
              <a:solidFill>
                <a:schemeClr val="tx1"/>
              </a:solidFill>
            </a:rPr>
            <a:t>, cuyos servicios técnicos decidirán sin ulterior recurso.  </a:t>
          </a:r>
          <a:endParaRPr lang="es-CL" sz="1800" b="0" dirty="0">
            <a:solidFill>
              <a:schemeClr val="tx1"/>
            </a:solidFill>
          </a:endParaRPr>
        </a:p>
      </dgm:t>
    </dgm:pt>
    <dgm:pt modelId="{D4D44979-A602-4801-9AD0-EA990DBFBB2A}" type="parTrans" cxnId="{68BA61A2-FFDD-49E4-8784-BFE0C1CF5F1E}">
      <dgm:prSet/>
      <dgm:spPr/>
      <dgm:t>
        <a:bodyPr/>
        <a:lstStyle/>
        <a:p>
          <a:endParaRPr lang="es-CL"/>
        </a:p>
      </dgm:t>
    </dgm:pt>
    <dgm:pt modelId="{C90B7BE1-E401-4D75-B49D-90C3E5ABF535}" type="sibTrans" cxnId="{68BA61A2-FFDD-49E4-8784-BFE0C1CF5F1E}">
      <dgm:prSet/>
      <dgm:spPr/>
      <dgm:t>
        <a:bodyPr/>
        <a:lstStyle/>
        <a:p>
          <a:endParaRPr lang="es-CL"/>
        </a:p>
      </dgm:t>
    </dgm:pt>
    <dgm:pt modelId="{D05BC858-54BC-4522-A4A2-1F3600C2DB89}" type="pres">
      <dgm:prSet presAssocID="{97851BBD-E155-4D93-9E31-09FDB610A6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5AB5685-CAA4-4398-B662-5CA9F75D10E3}" type="pres">
      <dgm:prSet presAssocID="{2192BD47-F4AE-49E8-8F06-E35BE1F3A0C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E421A30-022F-4A00-BA5A-56EEE553362F}" type="pres">
      <dgm:prSet presAssocID="{DC2ED6DC-D53B-4934-8FBF-E41B26177F45}" presName="spacer" presStyleCnt="0"/>
      <dgm:spPr/>
    </dgm:pt>
    <dgm:pt modelId="{58885077-763F-4557-94BB-50C7A82155B7}" type="pres">
      <dgm:prSet presAssocID="{D44C3DCF-21C2-4CC1-BBC3-25B3FB612D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4DAAA93-5016-41CF-AAFB-62DB67EB8B95}" type="pres">
      <dgm:prSet presAssocID="{916B476F-0511-4613-8C27-CCAC87FB2A05}" presName="spacer" presStyleCnt="0"/>
      <dgm:spPr/>
    </dgm:pt>
    <dgm:pt modelId="{14016E20-3ABF-4E93-99B3-0C9EF8678298}" type="pres">
      <dgm:prSet presAssocID="{1F314427-5F9D-46E9-8FA1-19D4210E34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10F024F-CB72-49C0-8664-A353136BCE60}" type="presOf" srcId="{2192BD47-F4AE-49E8-8F06-E35BE1F3A0C6}" destId="{E5AB5685-CAA4-4398-B662-5CA9F75D10E3}" srcOrd="0" destOrd="0" presId="urn:microsoft.com/office/officeart/2005/8/layout/vList2"/>
    <dgm:cxn modelId="{E61B114B-EDEF-4D07-95F7-D8740C419FB8}" srcId="{97851BBD-E155-4D93-9E31-09FDB610A6AF}" destId="{2192BD47-F4AE-49E8-8F06-E35BE1F3A0C6}" srcOrd="0" destOrd="0" parTransId="{CBAB0114-6CD0-40EE-8629-B3C8261587B1}" sibTransId="{DC2ED6DC-D53B-4934-8FBF-E41B26177F45}"/>
    <dgm:cxn modelId="{C6EC0A80-EB6F-4F5B-A877-FE586EC7B9D9}" srcId="{97851BBD-E155-4D93-9E31-09FDB610A6AF}" destId="{D44C3DCF-21C2-4CC1-BBC3-25B3FB612D67}" srcOrd="1" destOrd="0" parTransId="{63892C08-ADF0-464B-97D4-8A9A363AF2D5}" sibTransId="{916B476F-0511-4613-8C27-CCAC87FB2A05}"/>
    <dgm:cxn modelId="{47D155F3-012E-4CD8-935D-FADED9E7B6F4}" type="presOf" srcId="{1F314427-5F9D-46E9-8FA1-19D4210E3412}" destId="{14016E20-3ABF-4E93-99B3-0C9EF8678298}" srcOrd="0" destOrd="0" presId="urn:microsoft.com/office/officeart/2005/8/layout/vList2"/>
    <dgm:cxn modelId="{68BA61A2-FFDD-49E4-8784-BFE0C1CF5F1E}" srcId="{97851BBD-E155-4D93-9E31-09FDB610A6AF}" destId="{1F314427-5F9D-46E9-8FA1-19D4210E3412}" srcOrd="2" destOrd="0" parTransId="{D4D44979-A602-4801-9AD0-EA990DBFBB2A}" sibTransId="{C90B7BE1-E401-4D75-B49D-90C3E5ABF535}"/>
    <dgm:cxn modelId="{054228F6-8AB4-4786-B2BA-CB077A0922E9}" type="presOf" srcId="{97851BBD-E155-4D93-9E31-09FDB610A6AF}" destId="{D05BC858-54BC-4522-A4A2-1F3600C2DB89}" srcOrd="0" destOrd="0" presId="urn:microsoft.com/office/officeart/2005/8/layout/vList2"/>
    <dgm:cxn modelId="{18913A9D-E605-4E7D-B9F8-2BBF0B6378BC}" type="presOf" srcId="{D44C3DCF-21C2-4CC1-BBC3-25B3FB612D67}" destId="{58885077-763F-4557-94BB-50C7A82155B7}" srcOrd="0" destOrd="0" presId="urn:microsoft.com/office/officeart/2005/8/layout/vList2"/>
    <dgm:cxn modelId="{A1F59FD4-C213-419D-AAD9-0C8DE3FD65A4}" type="presParOf" srcId="{D05BC858-54BC-4522-A4A2-1F3600C2DB89}" destId="{E5AB5685-CAA4-4398-B662-5CA9F75D10E3}" srcOrd="0" destOrd="0" presId="urn:microsoft.com/office/officeart/2005/8/layout/vList2"/>
    <dgm:cxn modelId="{3FAB5F5C-E086-410E-AF8F-0DBBEB4FF01A}" type="presParOf" srcId="{D05BC858-54BC-4522-A4A2-1F3600C2DB89}" destId="{BE421A30-022F-4A00-BA5A-56EEE553362F}" srcOrd="1" destOrd="0" presId="urn:microsoft.com/office/officeart/2005/8/layout/vList2"/>
    <dgm:cxn modelId="{50BB970A-D20F-4731-9676-04C33C8C5210}" type="presParOf" srcId="{D05BC858-54BC-4522-A4A2-1F3600C2DB89}" destId="{58885077-763F-4557-94BB-50C7A82155B7}" srcOrd="2" destOrd="0" presId="urn:microsoft.com/office/officeart/2005/8/layout/vList2"/>
    <dgm:cxn modelId="{A39F2312-1BBE-42E4-B233-0AF5007354E7}" type="presParOf" srcId="{D05BC858-54BC-4522-A4A2-1F3600C2DB89}" destId="{B4DAAA93-5016-41CF-AAFB-62DB67EB8B95}" srcOrd="3" destOrd="0" presId="urn:microsoft.com/office/officeart/2005/8/layout/vList2"/>
    <dgm:cxn modelId="{DB5E21A5-84AC-4D21-A076-084B9CF3AE5F}" type="presParOf" srcId="{D05BC858-54BC-4522-A4A2-1F3600C2DB89}" destId="{14016E20-3ABF-4E93-99B3-0C9EF86782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54F0FFB-4EA9-4F6B-8D88-D1AD003200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16503B3-2177-48D4-A2B1-508A35E733E2}">
      <dgm:prSet custT="1"/>
      <dgm:spPr/>
      <dgm:t>
        <a:bodyPr/>
        <a:lstStyle/>
        <a:p>
          <a:pPr rtl="0"/>
          <a:r>
            <a:rPr lang="es-ES_tradnl" sz="1800" b="0" dirty="0">
              <a:solidFill>
                <a:schemeClr val="tx1"/>
              </a:solidFill>
            </a:rPr>
            <a:t>Se debe </a:t>
          </a:r>
          <a:r>
            <a:rPr lang="es-ES_tradnl" sz="1800" b="1" dirty="0">
              <a:solidFill>
                <a:schemeClr val="tx1"/>
              </a:solidFill>
            </a:rPr>
            <a:t>dejar constancia en acta </a:t>
          </a:r>
          <a:r>
            <a:rPr lang="es-ES_tradnl" sz="1800" b="0" dirty="0">
              <a:solidFill>
                <a:schemeClr val="tx1"/>
              </a:solidFill>
            </a:rPr>
            <a:t>de los acuerdos</a:t>
          </a:r>
          <a:endParaRPr lang="es-CL" sz="1800" b="0" dirty="0">
            <a:solidFill>
              <a:schemeClr val="tx1"/>
            </a:solidFill>
          </a:endParaRPr>
        </a:p>
      </dgm:t>
    </dgm:pt>
    <dgm:pt modelId="{2154F5C4-D976-42F9-B8D4-ACF62B4479F4}" type="parTrans" cxnId="{9FD725B5-AF11-4A23-8DA9-DA728D4741C9}">
      <dgm:prSet/>
      <dgm:spPr/>
      <dgm:t>
        <a:bodyPr/>
        <a:lstStyle/>
        <a:p>
          <a:endParaRPr lang="es-CL"/>
        </a:p>
      </dgm:t>
    </dgm:pt>
    <dgm:pt modelId="{652040FA-6277-4F42-93A7-F51311DBF57A}" type="sibTrans" cxnId="{9FD725B5-AF11-4A23-8DA9-DA728D4741C9}">
      <dgm:prSet/>
      <dgm:spPr/>
      <dgm:t>
        <a:bodyPr/>
        <a:lstStyle/>
        <a:p>
          <a:endParaRPr lang="es-CL"/>
        </a:p>
      </dgm:t>
    </dgm:pt>
    <dgm:pt modelId="{62221ADD-7B5A-403D-B4C3-F5CBD3954C57}">
      <dgm:prSet custT="1"/>
      <dgm:spPr/>
      <dgm:t>
        <a:bodyPr/>
        <a:lstStyle/>
        <a:p>
          <a:pPr rtl="0"/>
          <a:r>
            <a:rPr lang="es-ES_tradnl" sz="1800" b="0" dirty="0">
              <a:solidFill>
                <a:schemeClr val="tx1"/>
              </a:solidFill>
            </a:rPr>
            <a:t>Copia del acta se debe remitir al empleador para su notificación. </a:t>
          </a:r>
          <a:r>
            <a:rPr lang="es-ES_tradnl" sz="1800" b="1" dirty="0">
              <a:solidFill>
                <a:schemeClr val="tx1"/>
              </a:solidFill>
            </a:rPr>
            <a:t>MEDIDAS DE PREVENCIÓN SON OBLIGATORIAS PARA EL EMPLEADOR</a:t>
          </a:r>
          <a:endParaRPr lang="es-CL" sz="1800" b="1" dirty="0">
            <a:solidFill>
              <a:schemeClr val="tx1"/>
            </a:solidFill>
          </a:endParaRPr>
        </a:p>
      </dgm:t>
    </dgm:pt>
    <dgm:pt modelId="{84585C2D-BCEF-4F01-BBA8-7761EF4AF1C5}" type="parTrans" cxnId="{B532325E-E79E-4121-9CE3-E228A5CEC366}">
      <dgm:prSet/>
      <dgm:spPr/>
      <dgm:t>
        <a:bodyPr/>
        <a:lstStyle/>
        <a:p>
          <a:endParaRPr lang="es-CL"/>
        </a:p>
      </dgm:t>
    </dgm:pt>
    <dgm:pt modelId="{F0181F3A-035F-4E75-B1AD-E8969C063C2D}" type="sibTrans" cxnId="{B532325E-E79E-4121-9CE3-E228A5CEC366}">
      <dgm:prSet/>
      <dgm:spPr/>
      <dgm:t>
        <a:bodyPr/>
        <a:lstStyle/>
        <a:p>
          <a:endParaRPr lang="es-CL"/>
        </a:p>
      </dgm:t>
    </dgm:pt>
    <dgm:pt modelId="{2C9CCA40-1A80-47A4-8D10-0B3F815B312B}">
      <dgm:prSet custT="1"/>
      <dgm:spPr/>
      <dgm:t>
        <a:bodyPr/>
        <a:lstStyle/>
        <a:p>
          <a:pPr rtl="0"/>
          <a:r>
            <a:rPr lang="es-ES_tradnl" sz="1800" b="0" dirty="0">
              <a:solidFill>
                <a:schemeClr val="tx1"/>
              </a:solidFill>
            </a:rPr>
            <a:t>La </a:t>
          </a:r>
          <a:r>
            <a:rPr lang="es-ES_tradnl" sz="1800" b="1" dirty="0">
              <a:solidFill>
                <a:schemeClr val="tx1"/>
              </a:solidFill>
            </a:rPr>
            <a:t>entidad empleadora puede apelar a su organismo administrador</a:t>
          </a:r>
          <a:r>
            <a:rPr lang="es-ES_tradnl" sz="1800" b="0" dirty="0">
              <a:solidFill>
                <a:schemeClr val="tx1"/>
              </a:solidFill>
            </a:rPr>
            <a:t>, respecto de las medidas de prevención que el Comité le hubiere indicado </a:t>
          </a:r>
          <a:r>
            <a:rPr lang="es-ES_tradnl" sz="1800" b="1" dirty="0">
              <a:solidFill>
                <a:schemeClr val="tx1"/>
              </a:solidFill>
            </a:rPr>
            <a:t>.</a:t>
          </a:r>
          <a:endParaRPr lang="es-CL" sz="2600" dirty="0">
            <a:solidFill>
              <a:schemeClr val="tx1"/>
            </a:solidFill>
          </a:endParaRPr>
        </a:p>
      </dgm:t>
    </dgm:pt>
    <dgm:pt modelId="{EBB2C7A8-0AD6-4D0E-8E46-1F40A8E38B63}" type="parTrans" cxnId="{589AC40A-F3B8-465F-BAD1-11B33D6F34A2}">
      <dgm:prSet/>
      <dgm:spPr/>
      <dgm:t>
        <a:bodyPr/>
        <a:lstStyle/>
        <a:p>
          <a:endParaRPr lang="es-CL"/>
        </a:p>
      </dgm:t>
    </dgm:pt>
    <dgm:pt modelId="{080A3A3A-9D91-411B-9E9D-3E1969EB0641}" type="sibTrans" cxnId="{589AC40A-F3B8-465F-BAD1-11B33D6F34A2}">
      <dgm:prSet/>
      <dgm:spPr/>
      <dgm:t>
        <a:bodyPr/>
        <a:lstStyle/>
        <a:p>
          <a:endParaRPr lang="es-CL"/>
        </a:p>
      </dgm:t>
    </dgm:pt>
    <dgm:pt modelId="{7F3CB3C3-8D72-4A2C-8EAA-3C8D5A4307A5}" type="pres">
      <dgm:prSet presAssocID="{154F0FFB-4EA9-4F6B-8D88-D1AD003200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FA69F30-3107-406E-9EF2-C9096F9B9B62}" type="pres">
      <dgm:prSet presAssocID="{016503B3-2177-48D4-A2B1-508A35E733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46A7FD3-204F-41F4-BD19-F224E14189C1}" type="pres">
      <dgm:prSet presAssocID="{652040FA-6277-4F42-93A7-F51311DBF57A}" presName="spacer" presStyleCnt="0"/>
      <dgm:spPr/>
    </dgm:pt>
    <dgm:pt modelId="{A9ABB5E0-CAF6-422E-B510-A925DC837316}" type="pres">
      <dgm:prSet presAssocID="{62221ADD-7B5A-403D-B4C3-F5CBD3954C5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8DF508-6724-47F0-85B8-E5D24BF14A76}" type="pres">
      <dgm:prSet presAssocID="{F0181F3A-035F-4E75-B1AD-E8969C063C2D}" presName="spacer" presStyleCnt="0"/>
      <dgm:spPr/>
    </dgm:pt>
    <dgm:pt modelId="{D4096542-8E5E-4F19-8A90-43B8CF59D759}" type="pres">
      <dgm:prSet presAssocID="{2C9CCA40-1A80-47A4-8D10-0B3F815B312B}" presName="parentText" presStyleLbl="node1" presStyleIdx="2" presStyleCnt="3" custLinFactNeighborX="2586" custLinFactNeighborY="857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89AC40A-F3B8-465F-BAD1-11B33D6F34A2}" srcId="{154F0FFB-4EA9-4F6B-8D88-D1AD00320054}" destId="{2C9CCA40-1A80-47A4-8D10-0B3F815B312B}" srcOrd="2" destOrd="0" parTransId="{EBB2C7A8-0AD6-4D0E-8E46-1F40A8E38B63}" sibTransId="{080A3A3A-9D91-411B-9E9D-3E1969EB0641}"/>
    <dgm:cxn modelId="{71EA1145-2151-499E-AD38-BC6860383D44}" type="presOf" srcId="{016503B3-2177-48D4-A2B1-508A35E733E2}" destId="{0FA69F30-3107-406E-9EF2-C9096F9B9B62}" srcOrd="0" destOrd="0" presId="urn:microsoft.com/office/officeart/2005/8/layout/vList2"/>
    <dgm:cxn modelId="{AB711C4C-C27E-409C-B3EB-A1BA4D6E28E7}" type="presOf" srcId="{62221ADD-7B5A-403D-B4C3-F5CBD3954C57}" destId="{A9ABB5E0-CAF6-422E-B510-A925DC837316}" srcOrd="0" destOrd="0" presId="urn:microsoft.com/office/officeart/2005/8/layout/vList2"/>
    <dgm:cxn modelId="{B252E33F-987E-41BF-936B-E965BEE4E630}" type="presOf" srcId="{2C9CCA40-1A80-47A4-8D10-0B3F815B312B}" destId="{D4096542-8E5E-4F19-8A90-43B8CF59D759}" srcOrd="0" destOrd="0" presId="urn:microsoft.com/office/officeart/2005/8/layout/vList2"/>
    <dgm:cxn modelId="{B532325E-E79E-4121-9CE3-E228A5CEC366}" srcId="{154F0FFB-4EA9-4F6B-8D88-D1AD00320054}" destId="{62221ADD-7B5A-403D-B4C3-F5CBD3954C57}" srcOrd="1" destOrd="0" parTransId="{84585C2D-BCEF-4F01-BBA8-7761EF4AF1C5}" sibTransId="{F0181F3A-035F-4E75-B1AD-E8969C063C2D}"/>
    <dgm:cxn modelId="{95D2BE4C-CD4A-4CD5-88BA-FC4B0EF615BA}" type="presOf" srcId="{154F0FFB-4EA9-4F6B-8D88-D1AD00320054}" destId="{7F3CB3C3-8D72-4A2C-8EAA-3C8D5A4307A5}" srcOrd="0" destOrd="0" presId="urn:microsoft.com/office/officeart/2005/8/layout/vList2"/>
    <dgm:cxn modelId="{9FD725B5-AF11-4A23-8DA9-DA728D4741C9}" srcId="{154F0FFB-4EA9-4F6B-8D88-D1AD00320054}" destId="{016503B3-2177-48D4-A2B1-508A35E733E2}" srcOrd="0" destOrd="0" parTransId="{2154F5C4-D976-42F9-B8D4-ACF62B4479F4}" sibTransId="{652040FA-6277-4F42-93A7-F51311DBF57A}"/>
    <dgm:cxn modelId="{1C96CF02-D3A6-48DC-A1CE-A792C2A20733}" type="presParOf" srcId="{7F3CB3C3-8D72-4A2C-8EAA-3C8D5A4307A5}" destId="{0FA69F30-3107-406E-9EF2-C9096F9B9B62}" srcOrd="0" destOrd="0" presId="urn:microsoft.com/office/officeart/2005/8/layout/vList2"/>
    <dgm:cxn modelId="{ABF5F19E-7EE9-4795-8AF0-7821E3C45E16}" type="presParOf" srcId="{7F3CB3C3-8D72-4A2C-8EAA-3C8D5A4307A5}" destId="{D46A7FD3-204F-41F4-BD19-F224E14189C1}" srcOrd="1" destOrd="0" presId="urn:microsoft.com/office/officeart/2005/8/layout/vList2"/>
    <dgm:cxn modelId="{41949431-55AF-4CFA-87B6-0E7C5A557B57}" type="presParOf" srcId="{7F3CB3C3-8D72-4A2C-8EAA-3C8D5A4307A5}" destId="{A9ABB5E0-CAF6-422E-B510-A925DC837316}" srcOrd="2" destOrd="0" presId="urn:microsoft.com/office/officeart/2005/8/layout/vList2"/>
    <dgm:cxn modelId="{4E864785-402F-4897-81EB-26F34783E65D}" type="presParOf" srcId="{7F3CB3C3-8D72-4A2C-8EAA-3C8D5A4307A5}" destId="{108DF508-6724-47F0-85B8-E5D24BF14A76}" srcOrd="3" destOrd="0" presId="urn:microsoft.com/office/officeart/2005/8/layout/vList2"/>
    <dgm:cxn modelId="{5F7AD797-8DA7-40B8-B31D-DCAD16CF3445}" type="presParOf" srcId="{7F3CB3C3-8D72-4A2C-8EAA-3C8D5A4307A5}" destId="{D4096542-8E5E-4F19-8A90-43B8CF59D75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E2E933F-B876-4966-9DC7-6A76490E23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DB7F08C-27D4-4223-A11F-E8B4A5BE1946}">
      <dgm:prSet custT="1"/>
      <dgm:spPr/>
      <dgm:t>
        <a:bodyPr/>
        <a:lstStyle/>
        <a:p>
          <a:pPr rtl="0"/>
          <a:r>
            <a:rPr lang="es-ES_tradnl" sz="1800" b="0" dirty="0">
              <a:solidFill>
                <a:schemeClr val="tx1"/>
              </a:solidFill>
            </a:rPr>
            <a:t>Asumen </a:t>
          </a:r>
          <a:r>
            <a:rPr lang="es-ES_tradnl" sz="1800" b="1" dirty="0">
              <a:solidFill>
                <a:schemeClr val="tx1"/>
              </a:solidFill>
            </a:rPr>
            <a:t>EN PROPIEDAD </a:t>
          </a:r>
          <a:r>
            <a:rPr lang="es-ES_tradnl" sz="1800" b="0" dirty="0">
              <a:solidFill>
                <a:schemeClr val="tx1"/>
              </a:solidFill>
            </a:rPr>
            <a:t>cuando el titular</a:t>
          </a:r>
          <a:r>
            <a:rPr lang="es-ES_tradnl" sz="1800" b="1" dirty="0">
              <a:solidFill>
                <a:schemeClr val="tx1"/>
              </a:solidFill>
            </a:rPr>
            <a:t>:</a:t>
          </a:r>
          <a:endParaRPr lang="es-CL" sz="1800" dirty="0">
            <a:solidFill>
              <a:schemeClr val="tx1"/>
            </a:solidFill>
          </a:endParaRPr>
        </a:p>
      </dgm:t>
    </dgm:pt>
    <dgm:pt modelId="{85599113-360D-4476-81B3-3FDBFB8DD10A}" type="parTrans" cxnId="{79954743-B875-485D-8437-5CD3AB74F765}">
      <dgm:prSet/>
      <dgm:spPr/>
      <dgm:t>
        <a:bodyPr/>
        <a:lstStyle/>
        <a:p>
          <a:endParaRPr lang="es-CL"/>
        </a:p>
      </dgm:t>
    </dgm:pt>
    <dgm:pt modelId="{09CBEA35-124C-4769-B30F-503D6B75CDCB}" type="sibTrans" cxnId="{79954743-B875-485D-8437-5CD3AB74F765}">
      <dgm:prSet/>
      <dgm:spPr/>
      <dgm:t>
        <a:bodyPr/>
        <a:lstStyle/>
        <a:p>
          <a:endParaRPr lang="es-CL"/>
        </a:p>
      </dgm:t>
    </dgm:pt>
    <dgm:pt modelId="{F0EC5A92-1E1B-4F28-880E-ED223FAC5AA7}">
      <dgm:prSet custT="1"/>
      <dgm:spPr/>
      <dgm:t>
        <a:bodyPr/>
        <a:lstStyle/>
        <a:p>
          <a:pPr rtl="0"/>
          <a:r>
            <a:rPr lang="es-ES_tradnl" sz="1800" b="0" dirty="0"/>
            <a:t>Deja de pertenecer a la Entidad</a:t>
          </a:r>
          <a:endParaRPr lang="es-CL" sz="1800" b="0" dirty="0"/>
        </a:p>
      </dgm:t>
    </dgm:pt>
    <dgm:pt modelId="{99728ECC-A687-4CAA-8A84-8983155D0708}" type="parTrans" cxnId="{45FE56DB-787B-415E-BCA1-BB23EC710FBB}">
      <dgm:prSet/>
      <dgm:spPr/>
      <dgm:t>
        <a:bodyPr/>
        <a:lstStyle/>
        <a:p>
          <a:endParaRPr lang="es-CL"/>
        </a:p>
      </dgm:t>
    </dgm:pt>
    <dgm:pt modelId="{E72092CF-151E-4157-A53A-DA01F9C16C7A}" type="sibTrans" cxnId="{45FE56DB-787B-415E-BCA1-BB23EC710FBB}">
      <dgm:prSet/>
      <dgm:spPr/>
      <dgm:t>
        <a:bodyPr/>
        <a:lstStyle/>
        <a:p>
          <a:endParaRPr lang="es-CL"/>
        </a:p>
      </dgm:t>
    </dgm:pt>
    <dgm:pt modelId="{18D6CF43-AAA8-496D-8412-BDF4CC78D892}">
      <dgm:prSet custT="1"/>
      <dgm:spPr/>
      <dgm:t>
        <a:bodyPr/>
        <a:lstStyle/>
        <a:p>
          <a:pPr rtl="0"/>
          <a:r>
            <a:rPr lang="es-ES_tradnl" sz="1800" b="0" dirty="0"/>
            <a:t>Está impedido de desempeñar su cargo</a:t>
          </a:r>
          <a:endParaRPr lang="es-CL" sz="1800" b="0" dirty="0"/>
        </a:p>
      </dgm:t>
    </dgm:pt>
    <dgm:pt modelId="{DD2C9A94-F8E6-4AED-B41C-3F1C1234098A}" type="parTrans" cxnId="{8E45EC7F-2EF5-4DCA-9752-9DC5A84DE990}">
      <dgm:prSet/>
      <dgm:spPr/>
      <dgm:t>
        <a:bodyPr/>
        <a:lstStyle/>
        <a:p>
          <a:endParaRPr lang="es-CL"/>
        </a:p>
      </dgm:t>
    </dgm:pt>
    <dgm:pt modelId="{6A68D6D3-37DF-4807-BF26-D955A6D6E7EC}" type="sibTrans" cxnId="{8E45EC7F-2EF5-4DCA-9752-9DC5A84DE990}">
      <dgm:prSet/>
      <dgm:spPr/>
      <dgm:t>
        <a:bodyPr/>
        <a:lstStyle/>
        <a:p>
          <a:endParaRPr lang="es-CL"/>
        </a:p>
      </dgm:t>
    </dgm:pt>
    <dgm:pt modelId="{9F219EB6-1378-4E0E-A6E4-B5137E6DAB50}">
      <dgm:prSet custT="1"/>
      <dgm:spPr/>
      <dgm:t>
        <a:bodyPr/>
        <a:lstStyle/>
        <a:p>
          <a:pPr rtl="0"/>
          <a:r>
            <a:rPr lang="es-ES_tradnl" sz="1800" b="0" dirty="0"/>
            <a:t>Deja de pertenecer al Comité.</a:t>
          </a:r>
          <a:endParaRPr lang="es-CL" sz="1800" b="0" dirty="0"/>
        </a:p>
      </dgm:t>
    </dgm:pt>
    <dgm:pt modelId="{9426D5BE-5A3C-4B02-9610-A3060075D9D2}" type="parTrans" cxnId="{71D00EFE-C7CE-4FB1-9A9F-BE7E99289F57}">
      <dgm:prSet/>
      <dgm:spPr/>
      <dgm:t>
        <a:bodyPr/>
        <a:lstStyle/>
        <a:p>
          <a:endParaRPr lang="es-CL"/>
        </a:p>
      </dgm:t>
    </dgm:pt>
    <dgm:pt modelId="{9A2048A3-471E-4226-B21B-1A624A9BCC95}" type="sibTrans" cxnId="{71D00EFE-C7CE-4FB1-9A9F-BE7E99289F57}">
      <dgm:prSet/>
      <dgm:spPr/>
      <dgm:t>
        <a:bodyPr/>
        <a:lstStyle/>
        <a:p>
          <a:endParaRPr lang="es-CL"/>
        </a:p>
      </dgm:t>
    </dgm:pt>
    <dgm:pt modelId="{3BD3188D-315B-4CDF-8256-86443048272E}">
      <dgm:prSet custT="1"/>
      <dgm:spPr/>
      <dgm:t>
        <a:bodyPr/>
        <a:lstStyle/>
        <a:p>
          <a:pPr rtl="0"/>
          <a:r>
            <a:rPr lang="es-CL" sz="1800" b="1" dirty="0">
              <a:solidFill>
                <a:schemeClr val="tx1"/>
              </a:solidFill>
            </a:rPr>
            <a:t>REEMPLAZAN</a:t>
          </a:r>
          <a:r>
            <a:rPr lang="es-CL" sz="1800" b="0" dirty="0">
              <a:solidFill>
                <a:schemeClr val="tx1"/>
              </a:solidFill>
            </a:rPr>
            <a:t> A LOS TITULARES</a:t>
          </a:r>
        </a:p>
      </dgm:t>
    </dgm:pt>
    <dgm:pt modelId="{DD406F6D-76A6-443F-8DA9-1F5F4B708B8F}" type="parTrans" cxnId="{8A4609BA-774C-4213-BDE1-9D097C680DA4}">
      <dgm:prSet/>
      <dgm:spPr/>
      <dgm:t>
        <a:bodyPr/>
        <a:lstStyle/>
        <a:p>
          <a:endParaRPr lang="es-CL"/>
        </a:p>
      </dgm:t>
    </dgm:pt>
    <dgm:pt modelId="{675E2445-92EC-4612-87A0-8875390D4E8B}" type="sibTrans" cxnId="{8A4609BA-774C-4213-BDE1-9D097C680DA4}">
      <dgm:prSet/>
      <dgm:spPr/>
      <dgm:t>
        <a:bodyPr/>
        <a:lstStyle/>
        <a:p>
          <a:endParaRPr lang="es-CL"/>
        </a:p>
      </dgm:t>
    </dgm:pt>
    <dgm:pt modelId="{01F7C80C-CC89-45A7-82E3-7795794E6058}" type="pres">
      <dgm:prSet presAssocID="{CE2E933F-B876-4966-9DC7-6A76490E23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97967A1-1ED1-496E-954C-F49AB7B21D48}" type="pres">
      <dgm:prSet presAssocID="{7DB7F08C-27D4-4223-A11F-E8B4A5BE1946}" presName="parentText" presStyleLbl="node1" presStyleIdx="0" presStyleCnt="2" custScaleX="100000" custScaleY="62416" custLinFactNeighborY="-5232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77A1DB8-4825-446F-82C8-40F97B99347D}" type="pres">
      <dgm:prSet presAssocID="{7DB7F08C-27D4-4223-A11F-E8B4A5BE1946}" presName="childText" presStyleLbl="revTx" presStyleIdx="0" presStyleCnt="1" custLinFactNeighborY="-2585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6EA9A1A-89F8-4F77-B6B3-B6FAFF63C0AE}" type="pres">
      <dgm:prSet presAssocID="{3BD3188D-315B-4CDF-8256-86443048272E}" presName="parentText" presStyleLbl="node1" presStyleIdx="1" presStyleCnt="2" custScaleY="58164" custLinFactNeighborX="-213" custLinFactNeighborY="-2333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FE0CA9A-E4C8-4200-BA27-E887A0B5B218}" type="presOf" srcId="{CE2E933F-B876-4966-9DC7-6A76490E2377}" destId="{01F7C80C-CC89-45A7-82E3-7795794E6058}" srcOrd="0" destOrd="0" presId="urn:microsoft.com/office/officeart/2005/8/layout/vList2"/>
    <dgm:cxn modelId="{9ABBCABC-EFCE-4F45-BCDD-2A23153ABC4A}" type="presOf" srcId="{9F219EB6-1378-4E0E-A6E4-B5137E6DAB50}" destId="{D77A1DB8-4825-446F-82C8-40F97B99347D}" srcOrd="0" destOrd="2" presId="urn:microsoft.com/office/officeart/2005/8/layout/vList2"/>
    <dgm:cxn modelId="{8E45EC7F-2EF5-4DCA-9752-9DC5A84DE990}" srcId="{7DB7F08C-27D4-4223-A11F-E8B4A5BE1946}" destId="{18D6CF43-AAA8-496D-8412-BDF4CC78D892}" srcOrd="1" destOrd="0" parTransId="{DD2C9A94-F8E6-4AED-B41C-3F1C1234098A}" sibTransId="{6A68D6D3-37DF-4807-BF26-D955A6D6E7EC}"/>
    <dgm:cxn modelId="{8D799F3A-4BCC-48B4-B456-D4C68EB56B87}" type="presOf" srcId="{F0EC5A92-1E1B-4F28-880E-ED223FAC5AA7}" destId="{D77A1DB8-4825-446F-82C8-40F97B99347D}" srcOrd="0" destOrd="0" presId="urn:microsoft.com/office/officeart/2005/8/layout/vList2"/>
    <dgm:cxn modelId="{45FE56DB-787B-415E-BCA1-BB23EC710FBB}" srcId="{7DB7F08C-27D4-4223-A11F-E8B4A5BE1946}" destId="{F0EC5A92-1E1B-4F28-880E-ED223FAC5AA7}" srcOrd="0" destOrd="0" parTransId="{99728ECC-A687-4CAA-8A84-8983155D0708}" sibTransId="{E72092CF-151E-4157-A53A-DA01F9C16C7A}"/>
    <dgm:cxn modelId="{8A4609BA-774C-4213-BDE1-9D097C680DA4}" srcId="{CE2E933F-B876-4966-9DC7-6A76490E2377}" destId="{3BD3188D-315B-4CDF-8256-86443048272E}" srcOrd="1" destOrd="0" parTransId="{DD406F6D-76A6-443F-8DA9-1F5F4B708B8F}" sibTransId="{675E2445-92EC-4612-87A0-8875390D4E8B}"/>
    <dgm:cxn modelId="{34DAD5F3-337D-4FB5-8DA0-217AA4660AD3}" type="presOf" srcId="{7DB7F08C-27D4-4223-A11F-E8B4A5BE1946}" destId="{397967A1-1ED1-496E-954C-F49AB7B21D48}" srcOrd="0" destOrd="0" presId="urn:microsoft.com/office/officeart/2005/8/layout/vList2"/>
    <dgm:cxn modelId="{4DEEF547-F89C-4F3E-97B0-5B09FC31A595}" type="presOf" srcId="{18D6CF43-AAA8-496D-8412-BDF4CC78D892}" destId="{D77A1DB8-4825-446F-82C8-40F97B99347D}" srcOrd="0" destOrd="1" presId="urn:microsoft.com/office/officeart/2005/8/layout/vList2"/>
    <dgm:cxn modelId="{71D00EFE-C7CE-4FB1-9A9F-BE7E99289F57}" srcId="{7DB7F08C-27D4-4223-A11F-E8B4A5BE1946}" destId="{9F219EB6-1378-4E0E-A6E4-B5137E6DAB50}" srcOrd="2" destOrd="0" parTransId="{9426D5BE-5A3C-4B02-9610-A3060075D9D2}" sibTransId="{9A2048A3-471E-4226-B21B-1A624A9BCC95}"/>
    <dgm:cxn modelId="{167D64E7-A85C-4921-AFE0-6B99F2196297}" type="presOf" srcId="{3BD3188D-315B-4CDF-8256-86443048272E}" destId="{26EA9A1A-89F8-4F77-B6B3-B6FAFF63C0AE}" srcOrd="0" destOrd="0" presId="urn:microsoft.com/office/officeart/2005/8/layout/vList2"/>
    <dgm:cxn modelId="{79954743-B875-485D-8437-5CD3AB74F765}" srcId="{CE2E933F-B876-4966-9DC7-6A76490E2377}" destId="{7DB7F08C-27D4-4223-A11F-E8B4A5BE1946}" srcOrd="0" destOrd="0" parTransId="{85599113-360D-4476-81B3-3FDBFB8DD10A}" sibTransId="{09CBEA35-124C-4769-B30F-503D6B75CDCB}"/>
    <dgm:cxn modelId="{A8F1356C-EFBE-41FD-BE69-490BAB97BA70}" type="presParOf" srcId="{01F7C80C-CC89-45A7-82E3-7795794E6058}" destId="{397967A1-1ED1-496E-954C-F49AB7B21D48}" srcOrd="0" destOrd="0" presId="urn:microsoft.com/office/officeart/2005/8/layout/vList2"/>
    <dgm:cxn modelId="{CA03530B-2977-4FAC-BE6D-C14871693C6E}" type="presParOf" srcId="{01F7C80C-CC89-45A7-82E3-7795794E6058}" destId="{D77A1DB8-4825-446F-82C8-40F97B99347D}" srcOrd="1" destOrd="0" presId="urn:microsoft.com/office/officeart/2005/8/layout/vList2"/>
    <dgm:cxn modelId="{070FE171-5566-440A-AC07-0F7F20510DA1}" type="presParOf" srcId="{01F7C80C-CC89-45A7-82E3-7795794E6058}" destId="{26EA9A1A-89F8-4F77-B6B3-B6FAFF63C0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E375C6-44EE-4C52-91BE-FB1E9218054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EF8E7A7-E645-42AF-95E9-ACFB9A09DA9E}">
      <dgm:prSet/>
      <dgm:spPr/>
      <dgm:t>
        <a:bodyPr/>
        <a:lstStyle/>
        <a:p>
          <a:pPr rtl="0"/>
          <a:endParaRPr lang="es-CL"/>
        </a:p>
      </dgm:t>
    </dgm:pt>
    <dgm:pt modelId="{DB03F09C-2034-4AAE-B89B-25D8EA10C998}" type="parTrans" cxnId="{E969603F-A71D-4485-9102-29EB45006181}">
      <dgm:prSet/>
      <dgm:spPr/>
      <dgm:t>
        <a:bodyPr/>
        <a:lstStyle/>
        <a:p>
          <a:endParaRPr lang="es-CL"/>
        </a:p>
      </dgm:t>
    </dgm:pt>
    <dgm:pt modelId="{DC837032-5A35-475F-A6EE-A334B0161A8F}" type="sibTrans" cxnId="{E969603F-A71D-4485-9102-29EB45006181}">
      <dgm:prSet/>
      <dgm:spPr/>
      <dgm:t>
        <a:bodyPr/>
        <a:lstStyle/>
        <a:p>
          <a:endParaRPr lang="es-CL"/>
        </a:p>
      </dgm:t>
    </dgm:pt>
    <dgm:pt modelId="{6D62E221-DF1B-4847-B53A-D278505356C7}">
      <dgm:prSet custT="1"/>
      <dgm:spPr/>
      <dgm:t>
        <a:bodyPr/>
        <a:lstStyle/>
        <a:p>
          <a:pPr algn="just" rtl="0"/>
          <a:r>
            <a:rPr lang="es-ES_tradnl" sz="1800" b="0" dirty="0"/>
            <a:t>En toda empresa, faena, sucursal o agencia en que trabajen </a:t>
          </a:r>
          <a:r>
            <a:rPr lang="es-ES_tradnl" sz="1800" b="1" dirty="0"/>
            <a:t>más de 25 personas</a:t>
          </a:r>
          <a:r>
            <a:rPr lang="es-ES_tradnl" sz="1800" b="0" dirty="0"/>
            <a:t>. (art. 66 de la Ley N° 16,744) </a:t>
          </a:r>
          <a:endParaRPr lang="es-CL" sz="1800" b="0" dirty="0"/>
        </a:p>
      </dgm:t>
    </dgm:pt>
    <dgm:pt modelId="{6662CD7D-EFEE-41B9-82DD-4B43F35FF857}" type="parTrans" cxnId="{DA978A29-8999-48BE-AEE4-A000757BBA86}">
      <dgm:prSet/>
      <dgm:spPr/>
      <dgm:t>
        <a:bodyPr/>
        <a:lstStyle/>
        <a:p>
          <a:endParaRPr lang="es-CL"/>
        </a:p>
      </dgm:t>
    </dgm:pt>
    <dgm:pt modelId="{7EE78764-FD9B-4243-B668-7F7B9A6CF020}" type="sibTrans" cxnId="{DA978A29-8999-48BE-AEE4-A000757BBA86}">
      <dgm:prSet/>
      <dgm:spPr/>
      <dgm:t>
        <a:bodyPr/>
        <a:lstStyle/>
        <a:p>
          <a:endParaRPr lang="es-CL"/>
        </a:p>
      </dgm:t>
    </dgm:pt>
    <dgm:pt modelId="{F481E977-F570-46C6-BA66-C38972D1CD42}">
      <dgm:prSet custT="1"/>
      <dgm:spPr/>
      <dgm:t>
        <a:bodyPr/>
        <a:lstStyle/>
        <a:p>
          <a:pPr algn="just" rtl="0"/>
          <a:endParaRPr lang="es-CL" sz="1800" dirty="0"/>
        </a:p>
      </dgm:t>
    </dgm:pt>
    <dgm:pt modelId="{E47D9927-6AD6-4D93-9528-A10AA5012984}" type="parTrans" cxnId="{5040A3C6-7789-40F6-8A98-6D5EF3480605}">
      <dgm:prSet/>
      <dgm:spPr/>
      <dgm:t>
        <a:bodyPr/>
        <a:lstStyle/>
        <a:p>
          <a:endParaRPr lang="es-CL"/>
        </a:p>
      </dgm:t>
    </dgm:pt>
    <dgm:pt modelId="{590F5E40-048C-410E-979D-7075D0506E86}" type="sibTrans" cxnId="{5040A3C6-7789-40F6-8A98-6D5EF3480605}">
      <dgm:prSet/>
      <dgm:spPr/>
      <dgm:t>
        <a:bodyPr/>
        <a:lstStyle/>
        <a:p>
          <a:endParaRPr lang="es-CL"/>
        </a:p>
      </dgm:t>
    </dgm:pt>
    <dgm:pt modelId="{C848DB61-6FD4-4BC0-BEDD-E1A4AB086C0E}">
      <dgm:prSet custT="1"/>
      <dgm:spPr/>
      <dgm:t>
        <a:bodyPr/>
        <a:lstStyle/>
        <a:p>
          <a:pPr algn="just" rtl="0"/>
          <a:r>
            <a:rPr lang="es-ES_tradnl" sz="1800" b="0" dirty="0"/>
            <a:t>Si existen diversas faenas, sucursales o agencias en las que se cumpla la condición anterior,</a:t>
          </a:r>
          <a:r>
            <a:rPr lang="es-ES_tradnl" sz="1800" b="0" u="none" dirty="0"/>
            <a:t> </a:t>
          </a:r>
          <a:r>
            <a:rPr lang="es-ES_tradnl" sz="1800" b="1" u="none" dirty="0"/>
            <a:t>en cada una de ellas deberá organizarse un CPHS </a:t>
          </a:r>
          <a:r>
            <a:rPr lang="es-ES_tradnl" sz="1800" b="0" dirty="0"/>
            <a:t>(art. 1° del D.S. N° 54/1969, del MINTRAB)</a:t>
          </a:r>
          <a:endParaRPr lang="es-CL" sz="1800" b="0" dirty="0"/>
        </a:p>
      </dgm:t>
    </dgm:pt>
    <dgm:pt modelId="{8E21DF38-5B8F-4B55-9701-830CEEAD2C7D}" type="parTrans" cxnId="{53EC1007-DC9F-47C2-A7BE-944E744083E5}">
      <dgm:prSet/>
      <dgm:spPr/>
      <dgm:t>
        <a:bodyPr/>
        <a:lstStyle/>
        <a:p>
          <a:endParaRPr lang="es-CL"/>
        </a:p>
      </dgm:t>
    </dgm:pt>
    <dgm:pt modelId="{2B037548-4EF7-40C9-BB2D-689E60AA5B08}" type="sibTrans" cxnId="{53EC1007-DC9F-47C2-A7BE-944E744083E5}">
      <dgm:prSet/>
      <dgm:spPr/>
      <dgm:t>
        <a:bodyPr/>
        <a:lstStyle/>
        <a:p>
          <a:endParaRPr lang="es-CL"/>
        </a:p>
      </dgm:t>
    </dgm:pt>
    <dgm:pt modelId="{0A98A836-6E52-47CA-8928-689C605A742D}">
      <dgm:prSet custT="1"/>
      <dgm:spPr/>
      <dgm:t>
        <a:bodyPr/>
        <a:lstStyle/>
        <a:p>
          <a:pPr algn="just" rtl="0"/>
          <a:endParaRPr lang="es-CL" sz="1800" b="1" dirty="0"/>
        </a:p>
      </dgm:t>
    </dgm:pt>
    <dgm:pt modelId="{E3FFF149-10D6-4C16-BBC5-2A45BE7DA3D5}" type="parTrans" cxnId="{22FD6B7B-2AEE-4149-95C2-B7ED4F77D363}">
      <dgm:prSet/>
      <dgm:spPr/>
      <dgm:t>
        <a:bodyPr/>
        <a:lstStyle/>
        <a:p>
          <a:endParaRPr lang="es-CL"/>
        </a:p>
      </dgm:t>
    </dgm:pt>
    <dgm:pt modelId="{BC3CC753-9D3C-40FC-AFE2-95A675B86FA9}" type="sibTrans" cxnId="{22FD6B7B-2AEE-4149-95C2-B7ED4F77D363}">
      <dgm:prSet/>
      <dgm:spPr/>
      <dgm:t>
        <a:bodyPr/>
        <a:lstStyle/>
        <a:p>
          <a:endParaRPr lang="es-CL"/>
        </a:p>
      </dgm:t>
    </dgm:pt>
    <dgm:pt modelId="{16025983-E488-408C-88F1-8916D1E757FD}">
      <dgm:prSet custT="1"/>
      <dgm:spPr/>
      <dgm:t>
        <a:bodyPr/>
        <a:lstStyle/>
        <a:p>
          <a:pPr algn="just" rtl="0"/>
          <a:r>
            <a:rPr lang="es-CL" sz="1800" b="0" dirty="0"/>
            <a:t>Corresponderá a la empresa otorgar las facilidades y adoptar las medidas necesarias para que funcione adecuadamente el o los Comités de Higiene y Seguridad.</a:t>
          </a:r>
        </a:p>
      </dgm:t>
    </dgm:pt>
    <dgm:pt modelId="{45B23267-1082-4527-A9C7-1A5905E452B6}" type="parTrans" cxnId="{AE16A8DE-E552-4E21-BC74-37201EF3EF46}">
      <dgm:prSet/>
      <dgm:spPr/>
      <dgm:t>
        <a:bodyPr/>
        <a:lstStyle/>
        <a:p>
          <a:endParaRPr lang="es-CL"/>
        </a:p>
      </dgm:t>
    </dgm:pt>
    <dgm:pt modelId="{C7EA3B9B-AB47-4C59-BFAB-82AD2577A303}" type="sibTrans" cxnId="{AE16A8DE-E552-4E21-BC74-37201EF3EF46}">
      <dgm:prSet/>
      <dgm:spPr/>
      <dgm:t>
        <a:bodyPr/>
        <a:lstStyle/>
        <a:p>
          <a:endParaRPr lang="es-CL"/>
        </a:p>
      </dgm:t>
    </dgm:pt>
    <dgm:pt modelId="{2248DAE6-DB59-47C5-8B14-FC133415F1E8}">
      <dgm:prSet custT="1"/>
      <dgm:spPr/>
      <dgm:t>
        <a:bodyPr/>
        <a:lstStyle/>
        <a:p>
          <a:pPr algn="just" rtl="0"/>
          <a:endParaRPr lang="es-CL" sz="1800" dirty="0"/>
        </a:p>
      </dgm:t>
    </dgm:pt>
    <dgm:pt modelId="{599C4C69-3C52-4EAE-9946-396A44AC0C25}" type="parTrans" cxnId="{2B62FD04-4CED-4D5A-9B35-FDBCAEA04ACC}">
      <dgm:prSet/>
      <dgm:spPr/>
      <dgm:t>
        <a:bodyPr/>
        <a:lstStyle/>
        <a:p>
          <a:endParaRPr lang="es-CL"/>
        </a:p>
      </dgm:t>
    </dgm:pt>
    <dgm:pt modelId="{09D52222-C5AD-4403-8411-578855CFFC4C}" type="sibTrans" cxnId="{2B62FD04-4CED-4D5A-9B35-FDBCAEA04ACC}">
      <dgm:prSet/>
      <dgm:spPr/>
      <dgm:t>
        <a:bodyPr/>
        <a:lstStyle/>
        <a:p>
          <a:endParaRPr lang="es-CL"/>
        </a:p>
      </dgm:t>
    </dgm:pt>
    <dgm:pt modelId="{C5F36B4D-32A9-4F38-A9E9-F1A86CDF056A}" type="pres">
      <dgm:prSet presAssocID="{3BE375C6-44EE-4C52-91BE-FB1E921805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49E1910-615F-44AF-A444-8D0A772507E4}" type="pres">
      <dgm:prSet presAssocID="{6EF8E7A7-E645-42AF-95E9-ACFB9A09DA9E}" presName="linNode" presStyleCnt="0"/>
      <dgm:spPr/>
    </dgm:pt>
    <dgm:pt modelId="{C1461E2F-5754-4A92-90E4-16893F62AEB2}" type="pres">
      <dgm:prSet presAssocID="{6EF8E7A7-E645-42AF-95E9-ACFB9A09DA9E}" presName="parentText" presStyleLbl="node1" presStyleIdx="0" presStyleCnt="1" custScaleX="45052" custScaleY="88819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8022CAD-E58A-4F62-A0DF-5BED0B1B6D99}" type="pres">
      <dgm:prSet presAssocID="{6EF8E7A7-E645-42AF-95E9-ACFB9A09DA9E}" presName="descendantText" presStyleLbl="alignAccFollowNode1" presStyleIdx="0" presStyleCnt="1" custScaleX="12261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8637B7C-E27F-40E4-ACD1-1D5A77490893}" type="presOf" srcId="{C848DB61-6FD4-4BC0-BEDD-E1A4AB086C0E}" destId="{A8022CAD-E58A-4F62-A0DF-5BED0B1B6D99}" srcOrd="0" destOrd="2" presId="urn:microsoft.com/office/officeart/2005/8/layout/vList5"/>
    <dgm:cxn modelId="{5040A3C6-7789-40F6-8A98-6D5EF3480605}" srcId="{6EF8E7A7-E645-42AF-95E9-ACFB9A09DA9E}" destId="{F481E977-F570-46C6-BA66-C38972D1CD42}" srcOrd="1" destOrd="0" parTransId="{E47D9927-6AD6-4D93-9528-A10AA5012984}" sibTransId="{590F5E40-048C-410E-979D-7075D0506E86}"/>
    <dgm:cxn modelId="{DA978A29-8999-48BE-AEE4-A000757BBA86}" srcId="{6EF8E7A7-E645-42AF-95E9-ACFB9A09DA9E}" destId="{6D62E221-DF1B-4847-B53A-D278505356C7}" srcOrd="0" destOrd="0" parTransId="{6662CD7D-EFEE-41B9-82DD-4B43F35FF857}" sibTransId="{7EE78764-FD9B-4243-B668-7F7B9A6CF020}"/>
    <dgm:cxn modelId="{53EC1007-DC9F-47C2-A7BE-944E744083E5}" srcId="{6EF8E7A7-E645-42AF-95E9-ACFB9A09DA9E}" destId="{C848DB61-6FD4-4BC0-BEDD-E1A4AB086C0E}" srcOrd="2" destOrd="0" parTransId="{8E21DF38-5B8F-4B55-9701-830CEEAD2C7D}" sibTransId="{2B037548-4EF7-40C9-BB2D-689E60AA5B08}"/>
    <dgm:cxn modelId="{29436B12-E632-4B39-BD6D-43B90B1D2192}" type="presOf" srcId="{2248DAE6-DB59-47C5-8B14-FC133415F1E8}" destId="{A8022CAD-E58A-4F62-A0DF-5BED0B1B6D99}" srcOrd="0" destOrd="3" presId="urn:microsoft.com/office/officeart/2005/8/layout/vList5"/>
    <dgm:cxn modelId="{22FD6B7B-2AEE-4149-95C2-B7ED4F77D363}" srcId="{6EF8E7A7-E645-42AF-95E9-ACFB9A09DA9E}" destId="{0A98A836-6E52-47CA-8928-689C605A742D}" srcOrd="5" destOrd="0" parTransId="{E3FFF149-10D6-4C16-BBC5-2A45BE7DA3D5}" sibTransId="{BC3CC753-9D3C-40FC-AFE2-95A675B86FA9}"/>
    <dgm:cxn modelId="{FC7C8BDE-5B2D-4189-B983-9D1923FA51B5}" type="presOf" srcId="{0A98A836-6E52-47CA-8928-689C605A742D}" destId="{A8022CAD-E58A-4F62-A0DF-5BED0B1B6D99}" srcOrd="0" destOrd="5" presId="urn:microsoft.com/office/officeart/2005/8/layout/vList5"/>
    <dgm:cxn modelId="{23E20273-B2E1-4ED0-89D7-CC7EE96FA691}" type="presOf" srcId="{6D62E221-DF1B-4847-B53A-D278505356C7}" destId="{A8022CAD-E58A-4F62-A0DF-5BED0B1B6D99}" srcOrd="0" destOrd="0" presId="urn:microsoft.com/office/officeart/2005/8/layout/vList5"/>
    <dgm:cxn modelId="{B8BB5FAB-F42D-43E7-AD44-A726092FA06A}" type="presOf" srcId="{F481E977-F570-46C6-BA66-C38972D1CD42}" destId="{A8022CAD-E58A-4F62-A0DF-5BED0B1B6D99}" srcOrd="0" destOrd="1" presId="urn:microsoft.com/office/officeart/2005/8/layout/vList5"/>
    <dgm:cxn modelId="{2B62FD04-4CED-4D5A-9B35-FDBCAEA04ACC}" srcId="{6EF8E7A7-E645-42AF-95E9-ACFB9A09DA9E}" destId="{2248DAE6-DB59-47C5-8B14-FC133415F1E8}" srcOrd="3" destOrd="0" parTransId="{599C4C69-3C52-4EAE-9946-396A44AC0C25}" sibTransId="{09D52222-C5AD-4403-8411-578855CFFC4C}"/>
    <dgm:cxn modelId="{AE16A8DE-E552-4E21-BC74-37201EF3EF46}" srcId="{6EF8E7A7-E645-42AF-95E9-ACFB9A09DA9E}" destId="{16025983-E488-408C-88F1-8916D1E757FD}" srcOrd="4" destOrd="0" parTransId="{45B23267-1082-4527-A9C7-1A5905E452B6}" sibTransId="{C7EA3B9B-AB47-4C59-BFAB-82AD2577A303}"/>
    <dgm:cxn modelId="{E969603F-A71D-4485-9102-29EB45006181}" srcId="{3BE375C6-44EE-4C52-91BE-FB1E92180546}" destId="{6EF8E7A7-E645-42AF-95E9-ACFB9A09DA9E}" srcOrd="0" destOrd="0" parTransId="{DB03F09C-2034-4AAE-B89B-25D8EA10C998}" sibTransId="{DC837032-5A35-475F-A6EE-A334B0161A8F}"/>
    <dgm:cxn modelId="{0E32137E-0F2C-462F-A7A2-703A68BBBD73}" type="presOf" srcId="{6EF8E7A7-E645-42AF-95E9-ACFB9A09DA9E}" destId="{C1461E2F-5754-4A92-90E4-16893F62AEB2}" srcOrd="0" destOrd="0" presId="urn:microsoft.com/office/officeart/2005/8/layout/vList5"/>
    <dgm:cxn modelId="{31BAC1E9-A798-4D37-B332-23E0D67E9332}" type="presOf" srcId="{16025983-E488-408C-88F1-8916D1E757FD}" destId="{A8022CAD-E58A-4F62-A0DF-5BED0B1B6D99}" srcOrd="0" destOrd="4" presId="urn:microsoft.com/office/officeart/2005/8/layout/vList5"/>
    <dgm:cxn modelId="{FFB81869-96E1-44D8-A8C1-64E97AE28386}" type="presOf" srcId="{3BE375C6-44EE-4C52-91BE-FB1E92180546}" destId="{C5F36B4D-32A9-4F38-A9E9-F1A86CDF056A}" srcOrd="0" destOrd="0" presId="urn:microsoft.com/office/officeart/2005/8/layout/vList5"/>
    <dgm:cxn modelId="{3298BA03-8528-49F8-8381-27BE7AA1EB8A}" type="presParOf" srcId="{C5F36B4D-32A9-4F38-A9E9-F1A86CDF056A}" destId="{449E1910-615F-44AF-A444-8D0A772507E4}" srcOrd="0" destOrd="0" presId="urn:microsoft.com/office/officeart/2005/8/layout/vList5"/>
    <dgm:cxn modelId="{5FE83E58-3801-4693-82D7-C73BECE02520}" type="presParOf" srcId="{449E1910-615F-44AF-A444-8D0A772507E4}" destId="{C1461E2F-5754-4A92-90E4-16893F62AEB2}" srcOrd="0" destOrd="0" presId="urn:microsoft.com/office/officeart/2005/8/layout/vList5"/>
    <dgm:cxn modelId="{996A42E2-A377-40CE-924A-CAE295255A65}" type="presParOf" srcId="{449E1910-615F-44AF-A444-8D0A772507E4}" destId="{A8022CAD-E58A-4F62-A0DF-5BED0B1B6D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85D7230-10A5-467E-B34A-B7F2C73BF9C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E5EE8319-3FBB-4325-8089-E50477CDE2B5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CL" sz="2800" b="0" dirty="0"/>
            <a:t>Comités Paritarios Sector Privado</a:t>
          </a:r>
        </a:p>
      </dgm:t>
    </dgm:pt>
    <dgm:pt modelId="{7F6CCB0B-5F5A-4EC8-AA64-65DD87FEF50D}" type="parTrans" cxnId="{7CEB02A3-91A1-49BF-8BD9-389DB22A986C}">
      <dgm:prSet/>
      <dgm:spPr/>
      <dgm:t>
        <a:bodyPr/>
        <a:lstStyle/>
        <a:p>
          <a:endParaRPr lang="es-CL"/>
        </a:p>
      </dgm:t>
    </dgm:pt>
    <dgm:pt modelId="{75D72497-3147-43EE-9D4F-50B572301B25}" type="sibTrans" cxnId="{7CEB02A3-91A1-49BF-8BD9-389DB22A986C}">
      <dgm:prSet/>
      <dgm:spPr/>
      <dgm:t>
        <a:bodyPr/>
        <a:lstStyle/>
        <a:p>
          <a:endParaRPr lang="es-CL"/>
        </a:p>
      </dgm:t>
    </dgm:pt>
    <dgm:pt modelId="{CE09746E-2B61-44F9-8805-E658BE876BE0}">
      <dgm:prSet custT="1"/>
      <dgm:spPr/>
      <dgm:t>
        <a:bodyPr/>
        <a:lstStyle/>
        <a:p>
          <a:pPr rtl="0"/>
          <a:r>
            <a:rPr lang="es-CL" sz="2400" b="1" dirty="0"/>
            <a:t>Dirección del Trabajo</a:t>
          </a:r>
          <a:endParaRPr lang="es-CL" sz="2400" dirty="0"/>
        </a:p>
      </dgm:t>
    </dgm:pt>
    <dgm:pt modelId="{9FA34499-C600-450D-9894-04A126CDEF02}" type="parTrans" cxnId="{4FE177E5-A3C6-4F5A-8858-1A8E5ECD7D84}">
      <dgm:prSet/>
      <dgm:spPr/>
      <dgm:t>
        <a:bodyPr/>
        <a:lstStyle/>
        <a:p>
          <a:endParaRPr lang="es-CL"/>
        </a:p>
      </dgm:t>
    </dgm:pt>
    <dgm:pt modelId="{D25D868C-6DAC-4CA9-B7E2-06F2C14E9A3A}" type="sibTrans" cxnId="{4FE177E5-A3C6-4F5A-8858-1A8E5ECD7D84}">
      <dgm:prSet/>
      <dgm:spPr/>
      <dgm:t>
        <a:bodyPr/>
        <a:lstStyle/>
        <a:p>
          <a:endParaRPr lang="es-CL"/>
        </a:p>
      </dgm:t>
    </dgm:pt>
    <dgm:pt modelId="{1A97CE63-9BF2-4A28-A807-F3F45075DD9A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CL" sz="2800" b="0" dirty="0">
              <a:solidFill>
                <a:schemeClr val="tx1"/>
              </a:solidFill>
            </a:rPr>
            <a:t>Comités Paritarios Sector Público</a:t>
          </a:r>
        </a:p>
      </dgm:t>
    </dgm:pt>
    <dgm:pt modelId="{02DBC326-C9D8-4952-BC83-1062EB883D1E}" type="parTrans" cxnId="{248E5E32-926D-47AC-94AA-7358298C2324}">
      <dgm:prSet/>
      <dgm:spPr/>
      <dgm:t>
        <a:bodyPr/>
        <a:lstStyle/>
        <a:p>
          <a:endParaRPr lang="es-CL"/>
        </a:p>
      </dgm:t>
    </dgm:pt>
    <dgm:pt modelId="{DF7D2A3E-5139-498C-BC28-957598BE3BE8}" type="sibTrans" cxnId="{248E5E32-926D-47AC-94AA-7358298C2324}">
      <dgm:prSet/>
      <dgm:spPr/>
      <dgm:t>
        <a:bodyPr/>
        <a:lstStyle/>
        <a:p>
          <a:endParaRPr lang="es-CL"/>
        </a:p>
      </dgm:t>
    </dgm:pt>
    <dgm:pt modelId="{B4E90C4B-06E5-496C-B847-31980AA1C07E}">
      <dgm:prSet custT="1"/>
      <dgm:spPr/>
      <dgm:t>
        <a:bodyPr/>
        <a:lstStyle/>
        <a:p>
          <a:pPr rtl="0"/>
          <a:r>
            <a:rPr lang="es-CL" sz="2400" b="1" dirty="0">
              <a:solidFill>
                <a:schemeClr val="tx1"/>
              </a:solidFill>
            </a:rPr>
            <a:t>Superintendencia de Seguridad Social, </a:t>
          </a:r>
          <a:r>
            <a:rPr lang="es-CL" sz="2400" b="0" dirty="0">
              <a:solidFill>
                <a:schemeClr val="tx1"/>
              </a:solidFill>
            </a:rPr>
            <a:t>sin perjuicio de atribuciones de CGR</a:t>
          </a:r>
          <a:endParaRPr lang="es-CL" sz="2400" b="0" dirty="0"/>
        </a:p>
      </dgm:t>
    </dgm:pt>
    <dgm:pt modelId="{4F13DD85-9799-4ED2-8A53-A6A489BDA3F7}" type="parTrans" cxnId="{82D214A5-C07D-4575-824B-E061AECF3443}">
      <dgm:prSet/>
      <dgm:spPr/>
      <dgm:t>
        <a:bodyPr/>
        <a:lstStyle/>
        <a:p>
          <a:endParaRPr lang="es-CL"/>
        </a:p>
      </dgm:t>
    </dgm:pt>
    <dgm:pt modelId="{FD06FFDD-307B-41B3-81EA-8D374F381612}" type="sibTrans" cxnId="{82D214A5-C07D-4575-824B-E061AECF3443}">
      <dgm:prSet/>
      <dgm:spPr/>
      <dgm:t>
        <a:bodyPr/>
        <a:lstStyle/>
        <a:p>
          <a:endParaRPr lang="es-CL"/>
        </a:p>
      </dgm:t>
    </dgm:pt>
    <dgm:pt modelId="{E050EAE7-E1DE-4640-BB8A-3D5283E8F949}" type="pres">
      <dgm:prSet presAssocID="{C85D7230-10A5-467E-B34A-B7F2C73BF9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9A12F3FB-1C58-4750-97B2-899067917C4E}" type="pres">
      <dgm:prSet presAssocID="{E5EE8319-3FBB-4325-8089-E50477CDE2B5}" presName="root" presStyleCnt="0"/>
      <dgm:spPr/>
    </dgm:pt>
    <dgm:pt modelId="{91507C29-5D2C-43CF-A257-5BAB50ACFAB4}" type="pres">
      <dgm:prSet presAssocID="{E5EE8319-3FBB-4325-8089-E50477CDE2B5}" presName="rootComposite" presStyleCnt="0"/>
      <dgm:spPr/>
    </dgm:pt>
    <dgm:pt modelId="{6C0A431F-E182-4F3F-8A61-B08529B48069}" type="pres">
      <dgm:prSet presAssocID="{E5EE8319-3FBB-4325-8089-E50477CDE2B5}" presName="rootText" presStyleLbl="node1" presStyleIdx="0" presStyleCnt="2" custLinFactNeighborX="2380" custLinFactNeighborY="-1953"/>
      <dgm:spPr/>
      <dgm:t>
        <a:bodyPr/>
        <a:lstStyle/>
        <a:p>
          <a:endParaRPr lang="es-CL"/>
        </a:p>
      </dgm:t>
    </dgm:pt>
    <dgm:pt modelId="{2FD8BB33-439F-4845-9927-DEE3F2B4AD09}" type="pres">
      <dgm:prSet presAssocID="{E5EE8319-3FBB-4325-8089-E50477CDE2B5}" presName="rootConnector" presStyleLbl="node1" presStyleIdx="0" presStyleCnt="2"/>
      <dgm:spPr/>
      <dgm:t>
        <a:bodyPr/>
        <a:lstStyle/>
        <a:p>
          <a:endParaRPr lang="es-CL"/>
        </a:p>
      </dgm:t>
    </dgm:pt>
    <dgm:pt modelId="{10C33BB9-E1B5-438F-A470-399B50551100}" type="pres">
      <dgm:prSet presAssocID="{E5EE8319-3FBB-4325-8089-E50477CDE2B5}" presName="childShape" presStyleCnt="0"/>
      <dgm:spPr/>
    </dgm:pt>
    <dgm:pt modelId="{7B6D5531-4A8E-4E75-AA8C-C2FDEE02A262}" type="pres">
      <dgm:prSet presAssocID="{9FA34499-C600-450D-9894-04A126CDEF02}" presName="Name13" presStyleLbl="parChTrans1D2" presStyleIdx="0" presStyleCnt="2"/>
      <dgm:spPr/>
      <dgm:t>
        <a:bodyPr/>
        <a:lstStyle/>
        <a:p>
          <a:endParaRPr lang="es-CL"/>
        </a:p>
      </dgm:t>
    </dgm:pt>
    <dgm:pt modelId="{78629AA9-6DF8-4139-A629-F4500ACD795D}" type="pres">
      <dgm:prSet presAssocID="{CE09746E-2B61-44F9-8805-E658BE876BE0}" presName="childText" presStyleLbl="bgAcc1" presStyleIdx="0" presStyleCnt="2" custScaleX="128191" custLinFactNeighborX="1095" custLinFactNeighborY="-83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0300965-2879-4265-AB36-F9C194BC74E2}" type="pres">
      <dgm:prSet presAssocID="{1A97CE63-9BF2-4A28-A807-F3F45075DD9A}" presName="root" presStyleCnt="0"/>
      <dgm:spPr/>
    </dgm:pt>
    <dgm:pt modelId="{F0A8B4AC-68F8-490D-8283-CE7351C460FD}" type="pres">
      <dgm:prSet presAssocID="{1A97CE63-9BF2-4A28-A807-F3F45075DD9A}" presName="rootComposite" presStyleCnt="0"/>
      <dgm:spPr/>
    </dgm:pt>
    <dgm:pt modelId="{B084959E-8A3F-4153-B170-34FA8077804C}" type="pres">
      <dgm:prSet presAssocID="{1A97CE63-9BF2-4A28-A807-F3F45075DD9A}" presName="rootText" presStyleLbl="node1" presStyleIdx="1" presStyleCnt="2" custLinFactNeighborX="5877"/>
      <dgm:spPr/>
      <dgm:t>
        <a:bodyPr/>
        <a:lstStyle/>
        <a:p>
          <a:endParaRPr lang="es-CL"/>
        </a:p>
      </dgm:t>
    </dgm:pt>
    <dgm:pt modelId="{779B2D9F-CB19-4AA4-AE96-4662820D903A}" type="pres">
      <dgm:prSet presAssocID="{1A97CE63-9BF2-4A28-A807-F3F45075DD9A}" presName="rootConnector" presStyleLbl="node1" presStyleIdx="1" presStyleCnt="2"/>
      <dgm:spPr/>
      <dgm:t>
        <a:bodyPr/>
        <a:lstStyle/>
        <a:p>
          <a:endParaRPr lang="es-CL"/>
        </a:p>
      </dgm:t>
    </dgm:pt>
    <dgm:pt modelId="{D2337927-54F3-4EE8-8931-B68ED5B0DB90}" type="pres">
      <dgm:prSet presAssocID="{1A97CE63-9BF2-4A28-A807-F3F45075DD9A}" presName="childShape" presStyleCnt="0"/>
      <dgm:spPr/>
    </dgm:pt>
    <dgm:pt modelId="{47A8379D-DD78-401F-AD29-0E22763ADC66}" type="pres">
      <dgm:prSet presAssocID="{4F13DD85-9799-4ED2-8A53-A6A489BDA3F7}" presName="Name13" presStyleLbl="parChTrans1D2" presStyleIdx="1" presStyleCnt="2"/>
      <dgm:spPr/>
      <dgm:t>
        <a:bodyPr/>
        <a:lstStyle/>
        <a:p>
          <a:endParaRPr lang="es-CL"/>
        </a:p>
      </dgm:t>
    </dgm:pt>
    <dgm:pt modelId="{4C32F8E8-EF9C-414C-A1C5-03B2BA008B5F}" type="pres">
      <dgm:prSet presAssocID="{B4E90C4B-06E5-496C-B847-31980AA1C07E}" presName="childText" presStyleLbl="bgAcc1" presStyleIdx="1" presStyleCnt="2" custScaleX="128191" custLinFactNeighborX="734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FE177E5-A3C6-4F5A-8858-1A8E5ECD7D84}" srcId="{E5EE8319-3FBB-4325-8089-E50477CDE2B5}" destId="{CE09746E-2B61-44F9-8805-E658BE876BE0}" srcOrd="0" destOrd="0" parTransId="{9FA34499-C600-450D-9894-04A126CDEF02}" sibTransId="{D25D868C-6DAC-4CA9-B7E2-06F2C14E9A3A}"/>
    <dgm:cxn modelId="{2180A4D4-D1DB-4994-9E90-E270D811AA76}" type="presOf" srcId="{CE09746E-2B61-44F9-8805-E658BE876BE0}" destId="{78629AA9-6DF8-4139-A629-F4500ACD795D}" srcOrd="0" destOrd="0" presId="urn:microsoft.com/office/officeart/2005/8/layout/hierarchy3"/>
    <dgm:cxn modelId="{6415AD54-EB3B-4D48-99F2-507051FBD3A1}" type="presOf" srcId="{E5EE8319-3FBB-4325-8089-E50477CDE2B5}" destId="{6C0A431F-E182-4F3F-8A61-B08529B48069}" srcOrd="0" destOrd="0" presId="urn:microsoft.com/office/officeart/2005/8/layout/hierarchy3"/>
    <dgm:cxn modelId="{82D214A5-C07D-4575-824B-E061AECF3443}" srcId="{1A97CE63-9BF2-4A28-A807-F3F45075DD9A}" destId="{B4E90C4B-06E5-496C-B847-31980AA1C07E}" srcOrd="0" destOrd="0" parTransId="{4F13DD85-9799-4ED2-8A53-A6A489BDA3F7}" sibTransId="{FD06FFDD-307B-41B3-81EA-8D374F381612}"/>
    <dgm:cxn modelId="{248E5E32-926D-47AC-94AA-7358298C2324}" srcId="{C85D7230-10A5-467E-B34A-B7F2C73BF9CF}" destId="{1A97CE63-9BF2-4A28-A807-F3F45075DD9A}" srcOrd="1" destOrd="0" parTransId="{02DBC326-C9D8-4952-BC83-1062EB883D1E}" sibTransId="{DF7D2A3E-5139-498C-BC28-957598BE3BE8}"/>
    <dgm:cxn modelId="{45457AEA-DB7B-4D00-A4D5-402F4C2C8631}" type="presOf" srcId="{4F13DD85-9799-4ED2-8A53-A6A489BDA3F7}" destId="{47A8379D-DD78-401F-AD29-0E22763ADC66}" srcOrd="0" destOrd="0" presId="urn:microsoft.com/office/officeart/2005/8/layout/hierarchy3"/>
    <dgm:cxn modelId="{8572074F-1F2F-4CC6-B80E-2861587B3F9C}" type="presOf" srcId="{B4E90C4B-06E5-496C-B847-31980AA1C07E}" destId="{4C32F8E8-EF9C-414C-A1C5-03B2BA008B5F}" srcOrd="0" destOrd="0" presId="urn:microsoft.com/office/officeart/2005/8/layout/hierarchy3"/>
    <dgm:cxn modelId="{7CEB02A3-91A1-49BF-8BD9-389DB22A986C}" srcId="{C85D7230-10A5-467E-B34A-B7F2C73BF9CF}" destId="{E5EE8319-3FBB-4325-8089-E50477CDE2B5}" srcOrd="0" destOrd="0" parTransId="{7F6CCB0B-5F5A-4EC8-AA64-65DD87FEF50D}" sibTransId="{75D72497-3147-43EE-9D4F-50B572301B25}"/>
    <dgm:cxn modelId="{CFAEB53D-3B48-46CB-8883-7828103247CE}" type="presOf" srcId="{E5EE8319-3FBB-4325-8089-E50477CDE2B5}" destId="{2FD8BB33-439F-4845-9927-DEE3F2B4AD09}" srcOrd="1" destOrd="0" presId="urn:microsoft.com/office/officeart/2005/8/layout/hierarchy3"/>
    <dgm:cxn modelId="{ED670135-E0D5-4093-BA96-6078CC9D35BA}" type="presOf" srcId="{C85D7230-10A5-467E-B34A-B7F2C73BF9CF}" destId="{E050EAE7-E1DE-4640-BB8A-3D5283E8F949}" srcOrd="0" destOrd="0" presId="urn:microsoft.com/office/officeart/2005/8/layout/hierarchy3"/>
    <dgm:cxn modelId="{6DDD910D-B355-451B-BEDD-F2B40BCC3F41}" type="presOf" srcId="{1A97CE63-9BF2-4A28-A807-F3F45075DD9A}" destId="{779B2D9F-CB19-4AA4-AE96-4662820D903A}" srcOrd="1" destOrd="0" presId="urn:microsoft.com/office/officeart/2005/8/layout/hierarchy3"/>
    <dgm:cxn modelId="{1FBD6928-BE9F-4FAD-9523-19539F3AB94B}" type="presOf" srcId="{1A97CE63-9BF2-4A28-A807-F3F45075DD9A}" destId="{B084959E-8A3F-4153-B170-34FA8077804C}" srcOrd="0" destOrd="0" presId="urn:microsoft.com/office/officeart/2005/8/layout/hierarchy3"/>
    <dgm:cxn modelId="{FF902BAB-5E97-46DD-A606-05B6253977A0}" type="presOf" srcId="{9FA34499-C600-450D-9894-04A126CDEF02}" destId="{7B6D5531-4A8E-4E75-AA8C-C2FDEE02A262}" srcOrd="0" destOrd="0" presId="urn:microsoft.com/office/officeart/2005/8/layout/hierarchy3"/>
    <dgm:cxn modelId="{51B15CD2-7908-4D2B-948D-CC49F36C54E7}" type="presParOf" srcId="{E050EAE7-E1DE-4640-BB8A-3D5283E8F949}" destId="{9A12F3FB-1C58-4750-97B2-899067917C4E}" srcOrd="0" destOrd="0" presId="urn:microsoft.com/office/officeart/2005/8/layout/hierarchy3"/>
    <dgm:cxn modelId="{4AB0C2B8-5923-4BEC-B9DD-1F586815DA5E}" type="presParOf" srcId="{9A12F3FB-1C58-4750-97B2-899067917C4E}" destId="{91507C29-5D2C-43CF-A257-5BAB50ACFAB4}" srcOrd="0" destOrd="0" presId="urn:microsoft.com/office/officeart/2005/8/layout/hierarchy3"/>
    <dgm:cxn modelId="{25F2B7C4-DBD6-473D-A02A-C473CE554FA5}" type="presParOf" srcId="{91507C29-5D2C-43CF-A257-5BAB50ACFAB4}" destId="{6C0A431F-E182-4F3F-8A61-B08529B48069}" srcOrd="0" destOrd="0" presId="urn:microsoft.com/office/officeart/2005/8/layout/hierarchy3"/>
    <dgm:cxn modelId="{BC805253-3D19-4A38-A65B-8F517CE071D3}" type="presParOf" srcId="{91507C29-5D2C-43CF-A257-5BAB50ACFAB4}" destId="{2FD8BB33-439F-4845-9927-DEE3F2B4AD09}" srcOrd="1" destOrd="0" presId="urn:microsoft.com/office/officeart/2005/8/layout/hierarchy3"/>
    <dgm:cxn modelId="{D1AB94FC-4595-43BD-854C-3DB95D708542}" type="presParOf" srcId="{9A12F3FB-1C58-4750-97B2-899067917C4E}" destId="{10C33BB9-E1B5-438F-A470-399B50551100}" srcOrd="1" destOrd="0" presId="urn:microsoft.com/office/officeart/2005/8/layout/hierarchy3"/>
    <dgm:cxn modelId="{F2C7329C-5178-4862-96C7-26188FCC3F5A}" type="presParOf" srcId="{10C33BB9-E1B5-438F-A470-399B50551100}" destId="{7B6D5531-4A8E-4E75-AA8C-C2FDEE02A262}" srcOrd="0" destOrd="0" presId="urn:microsoft.com/office/officeart/2005/8/layout/hierarchy3"/>
    <dgm:cxn modelId="{0AA4374D-BE9E-4A48-8329-ADCCC439218E}" type="presParOf" srcId="{10C33BB9-E1B5-438F-A470-399B50551100}" destId="{78629AA9-6DF8-4139-A629-F4500ACD795D}" srcOrd="1" destOrd="0" presId="urn:microsoft.com/office/officeart/2005/8/layout/hierarchy3"/>
    <dgm:cxn modelId="{C0EE0BF6-5801-4E12-A3F7-2F9238D606D8}" type="presParOf" srcId="{E050EAE7-E1DE-4640-BB8A-3D5283E8F949}" destId="{80300965-2879-4265-AB36-F9C194BC74E2}" srcOrd="1" destOrd="0" presId="urn:microsoft.com/office/officeart/2005/8/layout/hierarchy3"/>
    <dgm:cxn modelId="{60796ADD-AB7F-4160-A740-9486FFF49DAE}" type="presParOf" srcId="{80300965-2879-4265-AB36-F9C194BC74E2}" destId="{F0A8B4AC-68F8-490D-8283-CE7351C460FD}" srcOrd="0" destOrd="0" presId="urn:microsoft.com/office/officeart/2005/8/layout/hierarchy3"/>
    <dgm:cxn modelId="{B8410F49-45BE-4E85-958D-B5D5CB30DED8}" type="presParOf" srcId="{F0A8B4AC-68F8-490D-8283-CE7351C460FD}" destId="{B084959E-8A3F-4153-B170-34FA8077804C}" srcOrd="0" destOrd="0" presId="urn:microsoft.com/office/officeart/2005/8/layout/hierarchy3"/>
    <dgm:cxn modelId="{1E92E16D-99E9-4B5C-919E-E79081F84584}" type="presParOf" srcId="{F0A8B4AC-68F8-490D-8283-CE7351C460FD}" destId="{779B2D9F-CB19-4AA4-AE96-4662820D903A}" srcOrd="1" destOrd="0" presId="urn:microsoft.com/office/officeart/2005/8/layout/hierarchy3"/>
    <dgm:cxn modelId="{9CCA7ECE-F9D9-4D90-BB2E-94354AB2B9CC}" type="presParOf" srcId="{80300965-2879-4265-AB36-F9C194BC74E2}" destId="{D2337927-54F3-4EE8-8931-B68ED5B0DB90}" srcOrd="1" destOrd="0" presId="urn:microsoft.com/office/officeart/2005/8/layout/hierarchy3"/>
    <dgm:cxn modelId="{D915ED6A-439B-4920-91EA-74C01FF3FDE7}" type="presParOf" srcId="{D2337927-54F3-4EE8-8931-B68ED5B0DB90}" destId="{47A8379D-DD78-401F-AD29-0E22763ADC66}" srcOrd="0" destOrd="0" presId="urn:microsoft.com/office/officeart/2005/8/layout/hierarchy3"/>
    <dgm:cxn modelId="{84C674B4-8846-40FD-A8D0-29315560CDF8}" type="presParOf" srcId="{D2337927-54F3-4EE8-8931-B68ED5B0DB90}" destId="{4C32F8E8-EF9C-414C-A1C5-03B2BA008B5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0DBC9-463D-4BD7-A5BC-5ADCF4071EE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7E2320C6-1223-4E74-89DD-969607C2F4D3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s-ES_tradnl" sz="1800" b="0" dirty="0">
              <a:solidFill>
                <a:schemeClr val="tx1"/>
              </a:solidFill>
            </a:rPr>
            <a:t>Son designados por éste.</a:t>
          </a:r>
          <a:endParaRPr lang="es-CL" sz="1800" b="0" dirty="0">
            <a:solidFill>
              <a:schemeClr val="tx1"/>
            </a:solidFill>
          </a:endParaRPr>
        </a:p>
      </dgm:t>
    </dgm:pt>
    <dgm:pt modelId="{FA5848D8-C868-45CA-98DE-EC5BCE5FB37D}" type="parTrans" cxnId="{37A69C2E-1942-4FD2-AC21-75528123F35C}">
      <dgm:prSet/>
      <dgm:spPr/>
      <dgm:t>
        <a:bodyPr/>
        <a:lstStyle/>
        <a:p>
          <a:pPr algn="ctr"/>
          <a:endParaRPr lang="es-CL" sz="1600"/>
        </a:p>
      </dgm:t>
    </dgm:pt>
    <dgm:pt modelId="{F216A05D-A979-4131-A624-B51DA3F0F7F5}" type="sibTrans" cxnId="{37A69C2E-1942-4FD2-AC21-75528123F35C}">
      <dgm:prSet/>
      <dgm:spPr/>
      <dgm:t>
        <a:bodyPr/>
        <a:lstStyle/>
        <a:p>
          <a:pPr algn="ctr"/>
          <a:endParaRPr lang="es-CL" sz="1600"/>
        </a:p>
      </dgm:t>
    </dgm:pt>
    <dgm:pt modelId="{171967E7-77B1-4D2B-908A-9512CC4A080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s-ES_tradnl" sz="1800" b="0" dirty="0">
              <a:solidFill>
                <a:schemeClr val="tx1"/>
              </a:solidFill>
            </a:rPr>
            <a:t>Con una </a:t>
          </a:r>
          <a:r>
            <a:rPr lang="es-ES_tradnl" sz="1800" b="1" dirty="0">
              <a:solidFill>
                <a:schemeClr val="tx1"/>
              </a:solidFill>
            </a:rPr>
            <a:t>anticipación de no inferior a 15 días a la fecha en que cesará el Comité que corresponde renovar</a:t>
          </a:r>
          <a:r>
            <a:rPr lang="es-ES_tradnl" sz="1600" b="0" dirty="0">
              <a:solidFill>
                <a:schemeClr val="tx1"/>
              </a:solidFill>
            </a:rPr>
            <a:t>.</a:t>
          </a:r>
          <a:endParaRPr lang="es-CL" sz="1600" b="0" dirty="0">
            <a:solidFill>
              <a:schemeClr val="tx1"/>
            </a:solidFill>
          </a:endParaRPr>
        </a:p>
      </dgm:t>
    </dgm:pt>
    <dgm:pt modelId="{AF1F527D-B456-4E6C-977E-B87ABE0C04E9}" type="parTrans" cxnId="{42D2BF64-9F07-420C-9036-364D9CE8E78B}">
      <dgm:prSet/>
      <dgm:spPr/>
      <dgm:t>
        <a:bodyPr/>
        <a:lstStyle/>
        <a:p>
          <a:pPr algn="ctr"/>
          <a:endParaRPr lang="es-CL" sz="1600"/>
        </a:p>
      </dgm:t>
    </dgm:pt>
    <dgm:pt modelId="{983C4DE3-2F41-4F39-A727-3211EC635717}" type="sibTrans" cxnId="{42D2BF64-9F07-420C-9036-364D9CE8E78B}">
      <dgm:prSet/>
      <dgm:spPr/>
      <dgm:t>
        <a:bodyPr/>
        <a:lstStyle/>
        <a:p>
          <a:pPr algn="ctr"/>
          <a:endParaRPr lang="es-CL" sz="1600"/>
        </a:p>
      </dgm:t>
    </dgm:pt>
    <dgm:pt modelId="{52335E86-453B-4E0C-ACC3-AAE3ABF8965D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s-ES_tradnl" sz="1800" b="0" dirty="0">
              <a:solidFill>
                <a:schemeClr val="tx1"/>
              </a:solidFill>
            </a:rPr>
            <a:t>Deben ser </a:t>
          </a:r>
          <a:r>
            <a:rPr lang="es-ES_tradnl" sz="1800" b="1" dirty="0">
              <a:solidFill>
                <a:schemeClr val="tx1"/>
              </a:solidFill>
            </a:rPr>
            <a:t>preferentemente personas vinculadas a las actividades técnicas </a:t>
          </a:r>
          <a:r>
            <a:rPr lang="es-ES_tradnl" sz="1800" b="0" dirty="0">
              <a:solidFill>
                <a:schemeClr val="tx1"/>
              </a:solidFill>
            </a:rPr>
            <a:t>que se desarrollen en la industria o faena respectiva.</a:t>
          </a:r>
          <a:endParaRPr lang="es-CL" sz="1800" b="0" dirty="0">
            <a:solidFill>
              <a:schemeClr val="tx1"/>
            </a:solidFill>
          </a:endParaRPr>
        </a:p>
      </dgm:t>
    </dgm:pt>
    <dgm:pt modelId="{C9542A56-D6B8-408B-996F-49B9E2E6204E}" type="parTrans" cxnId="{10D0C2DD-9E67-422E-9D72-A811F06B7AC4}">
      <dgm:prSet/>
      <dgm:spPr/>
      <dgm:t>
        <a:bodyPr/>
        <a:lstStyle/>
        <a:p>
          <a:pPr algn="ctr"/>
          <a:endParaRPr lang="es-CL" sz="1600"/>
        </a:p>
      </dgm:t>
    </dgm:pt>
    <dgm:pt modelId="{E399EF7C-ABBE-4799-BB01-B1D55547115D}" type="sibTrans" cxnId="{10D0C2DD-9E67-422E-9D72-A811F06B7AC4}">
      <dgm:prSet/>
      <dgm:spPr/>
      <dgm:t>
        <a:bodyPr/>
        <a:lstStyle/>
        <a:p>
          <a:pPr algn="ctr"/>
          <a:endParaRPr lang="es-CL" sz="1600"/>
        </a:p>
      </dgm:t>
    </dgm:pt>
    <dgm:pt modelId="{4C835A8C-5FC1-40A1-92BF-A6F794061A65}" type="pres">
      <dgm:prSet presAssocID="{AB70DBC9-463D-4BD7-A5BC-5ADCF4071E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4A630EF-837B-4511-9AEC-83263F1EE53C}" type="pres">
      <dgm:prSet presAssocID="{7E2320C6-1223-4E74-89DD-969607C2F4D3}" presName="parentText" presStyleLbl="node1" presStyleIdx="0" presStyleCnt="3" custScaleY="65699" custLinFactNeighborY="-1483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F155335-D503-4D9F-80AB-CE9A98D911AB}" type="pres">
      <dgm:prSet presAssocID="{F216A05D-A979-4131-A624-B51DA3F0F7F5}" presName="spacer" presStyleCnt="0"/>
      <dgm:spPr/>
    </dgm:pt>
    <dgm:pt modelId="{98A8F56D-13D5-4C32-9537-9F742C210719}" type="pres">
      <dgm:prSet presAssocID="{171967E7-77B1-4D2B-908A-9512CC4A0806}" presName="parentText" presStyleLbl="node1" presStyleIdx="1" presStyleCnt="3" custScaleY="73443" custLinFactNeighborY="-4182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DE55862-BCD7-44C1-A925-0E7EB47E2B3A}" type="pres">
      <dgm:prSet presAssocID="{983C4DE3-2F41-4F39-A727-3211EC635717}" presName="spacer" presStyleCnt="0"/>
      <dgm:spPr/>
    </dgm:pt>
    <dgm:pt modelId="{B273112E-832E-4611-9934-41B329AD47D9}" type="pres">
      <dgm:prSet presAssocID="{52335E86-453B-4E0C-ACC3-AAE3ABF8965D}" presName="parentText" presStyleLbl="node1" presStyleIdx="2" presStyleCnt="3" custScaleY="70437" custLinFactNeighborY="-8068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7A69C2E-1942-4FD2-AC21-75528123F35C}" srcId="{AB70DBC9-463D-4BD7-A5BC-5ADCF4071EE6}" destId="{7E2320C6-1223-4E74-89DD-969607C2F4D3}" srcOrd="0" destOrd="0" parTransId="{FA5848D8-C868-45CA-98DE-EC5BCE5FB37D}" sibTransId="{F216A05D-A979-4131-A624-B51DA3F0F7F5}"/>
    <dgm:cxn modelId="{3E459201-F147-4215-A891-FF29B1BBE0F8}" type="presOf" srcId="{52335E86-453B-4E0C-ACC3-AAE3ABF8965D}" destId="{B273112E-832E-4611-9934-41B329AD47D9}" srcOrd="0" destOrd="0" presId="urn:microsoft.com/office/officeart/2005/8/layout/vList2"/>
    <dgm:cxn modelId="{10D0C2DD-9E67-422E-9D72-A811F06B7AC4}" srcId="{AB70DBC9-463D-4BD7-A5BC-5ADCF4071EE6}" destId="{52335E86-453B-4E0C-ACC3-AAE3ABF8965D}" srcOrd="2" destOrd="0" parTransId="{C9542A56-D6B8-408B-996F-49B9E2E6204E}" sibTransId="{E399EF7C-ABBE-4799-BB01-B1D55547115D}"/>
    <dgm:cxn modelId="{4BA8B9A6-07E3-4A03-95B7-E5C2856A87F4}" type="presOf" srcId="{171967E7-77B1-4D2B-908A-9512CC4A0806}" destId="{98A8F56D-13D5-4C32-9537-9F742C210719}" srcOrd="0" destOrd="0" presId="urn:microsoft.com/office/officeart/2005/8/layout/vList2"/>
    <dgm:cxn modelId="{119A4835-E8F1-4A28-BA60-99319350BC72}" type="presOf" srcId="{AB70DBC9-463D-4BD7-A5BC-5ADCF4071EE6}" destId="{4C835A8C-5FC1-40A1-92BF-A6F794061A65}" srcOrd="0" destOrd="0" presId="urn:microsoft.com/office/officeart/2005/8/layout/vList2"/>
    <dgm:cxn modelId="{9D203470-2677-4EB9-9C67-32F38A0E1DC9}" type="presOf" srcId="{7E2320C6-1223-4E74-89DD-969607C2F4D3}" destId="{C4A630EF-837B-4511-9AEC-83263F1EE53C}" srcOrd="0" destOrd="0" presId="urn:microsoft.com/office/officeart/2005/8/layout/vList2"/>
    <dgm:cxn modelId="{42D2BF64-9F07-420C-9036-364D9CE8E78B}" srcId="{AB70DBC9-463D-4BD7-A5BC-5ADCF4071EE6}" destId="{171967E7-77B1-4D2B-908A-9512CC4A0806}" srcOrd="1" destOrd="0" parTransId="{AF1F527D-B456-4E6C-977E-B87ABE0C04E9}" sibTransId="{983C4DE3-2F41-4F39-A727-3211EC635717}"/>
    <dgm:cxn modelId="{57285DDF-E73E-44C7-9E41-1FD83B8895BB}" type="presParOf" srcId="{4C835A8C-5FC1-40A1-92BF-A6F794061A65}" destId="{C4A630EF-837B-4511-9AEC-83263F1EE53C}" srcOrd="0" destOrd="0" presId="urn:microsoft.com/office/officeart/2005/8/layout/vList2"/>
    <dgm:cxn modelId="{F0C11A31-DEC6-48C7-A54E-6D725A75CA95}" type="presParOf" srcId="{4C835A8C-5FC1-40A1-92BF-A6F794061A65}" destId="{BF155335-D503-4D9F-80AB-CE9A98D911AB}" srcOrd="1" destOrd="0" presId="urn:microsoft.com/office/officeart/2005/8/layout/vList2"/>
    <dgm:cxn modelId="{FA0CEBFC-E864-4A71-A91E-4D2534627F87}" type="presParOf" srcId="{4C835A8C-5FC1-40A1-92BF-A6F794061A65}" destId="{98A8F56D-13D5-4C32-9537-9F742C210719}" srcOrd="2" destOrd="0" presId="urn:microsoft.com/office/officeart/2005/8/layout/vList2"/>
    <dgm:cxn modelId="{91B89268-67CD-4DCB-8D2D-4AC34559D596}" type="presParOf" srcId="{4C835A8C-5FC1-40A1-92BF-A6F794061A65}" destId="{7DE55862-BCD7-44C1-A925-0E7EB47E2B3A}" srcOrd="3" destOrd="0" presId="urn:microsoft.com/office/officeart/2005/8/layout/vList2"/>
    <dgm:cxn modelId="{30BA1E66-C552-4DE6-AC94-8CA84DB709FB}" type="presParOf" srcId="{4C835A8C-5FC1-40A1-92BF-A6F794061A65}" destId="{B273112E-832E-4611-9934-41B329AD47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BFC12F-6654-48DF-A2B2-CC2442FB5E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E229BB4-7352-4D38-99CC-EA83F09C82A8}">
      <dgm:prSet/>
      <dgm:spPr/>
      <dgm:t>
        <a:bodyPr/>
        <a:lstStyle/>
        <a:p>
          <a:pPr rtl="0"/>
          <a:r>
            <a:rPr lang="es-ES_tradnl" b="0" dirty="0">
              <a:solidFill>
                <a:schemeClr val="tx1"/>
              </a:solidFill>
            </a:rPr>
            <a:t>Debe ser </a:t>
          </a:r>
          <a:r>
            <a:rPr lang="es-ES_tradnl" b="1" dirty="0">
              <a:solidFill>
                <a:schemeClr val="tx1"/>
              </a:solidFill>
            </a:rPr>
            <a:t>convocada</a:t>
          </a:r>
          <a:r>
            <a:rPr lang="es-ES_tradnl" b="0" dirty="0">
              <a:solidFill>
                <a:schemeClr val="tx1"/>
              </a:solidFill>
            </a:rPr>
            <a:t> por el Presidente del Comité que concluye, con </a:t>
          </a:r>
          <a:r>
            <a:rPr lang="es-ES_tradnl" b="1" dirty="0">
              <a:solidFill>
                <a:schemeClr val="tx1"/>
              </a:solidFill>
            </a:rPr>
            <a:t>no menos de 15 días de anticipación a la fecha que deba celebrarse la elección.</a:t>
          </a:r>
          <a:endParaRPr lang="es-CL" b="1" dirty="0">
            <a:solidFill>
              <a:schemeClr val="tx1"/>
            </a:solidFill>
          </a:endParaRPr>
        </a:p>
      </dgm:t>
    </dgm:pt>
    <dgm:pt modelId="{2348679C-A16B-470A-B166-AB44D2597A43}" type="parTrans" cxnId="{60455020-0009-4729-98D1-DA3094575EE7}">
      <dgm:prSet/>
      <dgm:spPr/>
      <dgm:t>
        <a:bodyPr/>
        <a:lstStyle/>
        <a:p>
          <a:endParaRPr lang="es-CL"/>
        </a:p>
      </dgm:t>
    </dgm:pt>
    <dgm:pt modelId="{5F048108-FB11-4DB5-9CE7-393E58A8F315}" type="sibTrans" cxnId="{60455020-0009-4729-98D1-DA3094575EE7}">
      <dgm:prSet/>
      <dgm:spPr/>
      <dgm:t>
        <a:bodyPr/>
        <a:lstStyle/>
        <a:p>
          <a:endParaRPr lang="es-CL"/>
        </a:p>
      </dgm:t>
    </dgm:pt>
    <dgm:pt modelId="{E1D68C56-895B-4AB2-91B8-C0B4FCEC9FA3}" type="pres">
      <dgm:prSet presAssocID="{D3BFC12F-6654-48DF-A2B2-CC2442FB5E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E400710-C896-4134-B0E1-E708689D8D54}" type="pres">
      <dgm:prSet presAssocID="{BE229BB4-7352-4D38-99CC-EA83F09C82A8}" presName="parentText" presStyleLbl="node1" presStyleIdx="0" presStyleCnt="1" custScaleY="133382" custLinFactNeighborY="1669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5C3BA6A-4BA0-4388-9B2E-4DA06F7C72FD}" type="presOf" srcId="{BE229BB4-7352-4D38-99CC-EA83F09C82A8}" destId="{CE400710-C896-4134-B0E1-E708689D8D54}" srcOrd="0" destOrd="0" presId="urn:microsoft.com/office/officeart/2005/8/layout/vList2"/>
    <dgm:cxn modelId="{F060ECA6-8A5A-416C-8631-81DC2BE39870}" type="presOf" srcId="{D3BFC12F-6654-48DF-A2B2-CC2442FB5E81}" destId="{E1D68C56-895B-4AB2-91B8-C0B4FCEC9FA3}" srcOrd="0" destOrd="0" presId="urn:microsoft.com/office/officeart/2005/8/layout/vList2"/>
    <dgm:cxn modelId="{60455020-0009-4729-98D1-DA3094575EE7}" srcId="{D3BFC12F-6654-48DF-A2B2-CC2442FB5E81}" destId="{BE229BB4-7352-4D38-99CC-EA83F09C82A8}" srcOrd="0" destOrd="0" parTransId="{2348679C-A16B-470A-B166-AB44D2597A43}" sibTransId="{5F048108-FB11-4DB5-9CE7-393E58A8F315}"/>
    <dgm:cxn modelId="{94B59E34-6257-4BA4-9A51-792E8739D05C}" type="presParOf" srcId="{E1D68C56-895B-4AB2-91B8-C0B4FCEC9FA3}" destId="{CE400710-C896-4134-B0E1-E708689D8D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045872-D0B5-469E-AE1D-4C7B3852B66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F0AE7E91-8329-4033-8E24-8A0C35D2589A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1800" b="0" dirty="0">
              <a:solidFill>
                <a:schemeClr val="tx1"/>
              </a:solidFill>
            </a:rPr>
            <a:t>La votación es </a:t>
          </a:r>
          <a:r>
            <a:rPr lang="es-ES_tradnl" sz="1800" b="1" dirty="0">
              <a:solidFill>
                <a:schemeClr val="tx1"/>
              </a:solidFill>
            </a:rPr>
            <a:t>secreta y directa. </a:t>
          </a:r>
          <a:r>
            <a:rPr lang="es-ES_tradnl" sz="1800" b="0" dirty="0">
              <a:solidFill>
                <a:schemeClr val="tx1"/>
              </a:solidFill>
            </a:rPr>
            <a:t>Debe ser presidida</a:t>
          </a:r>
          <a:r>
            <a:rPr lang="es-ES_tradnl" sz="1800" b="1" dirty="0">
              <a:solidFill>
                <a:schemeClr val="tx1"/>
              </a:solidFill>
            </a:rPr>
            <a:t> </a:t>
          </a:r>
          <a:r>
            <a:rPr lang="es-ES_tradnl" sz="1800" b="0" dirty="0">
              <a:solidFill>
                <a:schemeClr val="tx1"/>
              </a:solidFill>
            </a:rPr>
            <a:t>por el </a:t>
          </a:r>
          <a:r>
            <a:rPr lang="es-ES_tradnl" sz="1800" b="1" dirty="0">
              <a:solidFill>
                <a:schemeClr val="tx1"/>
              </a:solidFill>
            </a:rPr>
            <a:t>Presidente del Comité que concluye su mandato.</a:t>
          </a:r>
          <a:endParaRPr lang="es-CL" sz="1800" b="1" dirty="0">
            <a:solidFill>
              <a:schemeClr val="tx1"/>
            </a:solidFill>
          </a:endParaRPr>
        </a:p>
      </dgm:t>
    </dgm:pt>
    <dgm:pt modelId="{541B4403-3B94-4104-81B9-264BDDA471C4}" type="parTrans" cxnId="{3A3E4CCE-7BBE-4008-A8AC-04C5DF8DE1B7}">
      <dgm:prSet/>
      <dgm:spPr/>
      <dgm:t>
        <a:bodyPr/>
        <a:lstStyle/>
        <a:p>
          <a:endParaRPr lang="es-CL"/>
        </a:p>
      </dgm:t>
    </dgm:pt>
    <dgm:pt modelId="{759BCF1C-6AEF-4A3D-BF28-701F92E12FDC}" type="sibTrans" cxnId="{3A3E4CCE-7BBE-4008-A8AC-04C5DF8DE1B7}">
      <dgm:prSet/>
      <dgm:spPr/>
      <dgm:t>
        <a:bodyPr/>
        <a:lstStyle/>
        <a:p>
          <a:endParaRPr lang="es-CL"/>
        </a:p>
      </dgm:t>
    </dgm:pt>
    <dgm:pt modelId="{9C9E2824-E1F7-4CDA-B5EC-2DF678CFBD1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b="0" dirty="0">
              <a:solidFill>
                <a:schemeClr val="tx1"/>
              </a:solidFill>
            </a:rPr>
            <a:t>Pueden participar  los funcionarios  de planta, a contrata o regidos por el Código del Trabajo, </a:t>
          </a:r>
          <a:r>
            <a:rPr lang="es-ES_tradnl" b="1" u="none" dirty="0">
              <a:solidFill>
                <a:schemeClr val="tx1"/>
              </a:solidFill>
            </a:rPr>
            <a:t>de la respectiva empresa, faena, sucursal o agencia.</a:t>
          </a:r>
          <a:endParaRPr lang="es-CL" b="1" u="none" dirty="0">
            <a:solidFill>
              <a:schemeClr val="tx1"/>
            </a:solidFill>
          </a:endParaRPr>
        </a:p>
      </dgm:t>
    </dgm:pt>
    <dgm:pt modelId="{02D68ED3-945C-4AB4-9C05-B33151AE54A4}" type="parTrans" cxnId="{6DFACD70-3B4D-4D8D-8628-31673BFE22F5}">
      <dgm:prSet/>
      <dgm:spPr/>
      <dgm:t>
        <a:bodyPr/>
        <a:lstStyle/>
        <a:p>
          <a:endParaRPr lang="es-CL"/>
        </a:p>
      </dgm:t>
    </dgm:pt>
    <dgm:pt modelId="{F0AFC3AF-A45B-42B9-BEDF-EC67604D72EC}" type="sibTrans" cxnId="{6DFACD70-3B4D-4D8D-8628-31673BFE22F5}">
      <dgm:prSet/>
      <dgm:spPr/>
      <dgm:t>
        <a:bodyPr/>
        <a:lstStyle/>
        <a:p>
          <a:endParaRPr lang="es-CL"/>
        </a:p>
      </dgm:t>
    </dgm:pt>
    <dgm:pt modelId="{5521C8A7-DDD0-4712-BBF2-F01A625984D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b="0" dirty="0">
              <a:solidFill>
                <a:schemeClr val="tx1"/>
              </a:solidFill>
            </a:rPr>
            <a:t>Si algún </a:t>
          </a:r>
          <a:r>
            <a:rPr lang="es-ES_tradnl" b="1" dirty="0">
              <a:solidFill>
                <a:schemeClr val="tx1"/>
              </a:solidFill>
            </a:rPr>
            <a:t>trabajador cumple funciones en lugares distintos, </a:t>
          </a:r>
          <a:r>
            <a:rPr lang="es-ES_tradnl" b="0" dirty="0">
              <a:solidFill>
                <a:schemeClr val="tx1"/>
              </a:solidFill>
            </a:rPr>
            <a:t>podrá participar en las elecciones  de cada uno de ellos.</a:t>
          </a:r>
          <a:endParaRPr lang="es-CL" b="0" dirty="0">
            <a:solidFill>
              <a:schemeClr val="tx1"/>
            </a:solidFill>
          </a:endParaRPr>
        </a:p>
      </dgm:t>
    </dgm:pt>
    <dgm:pt modelId="{ED6D6E6D-E0FE-4262-8969-E57E34099F67}" type="parTrans" cxnId="{84C23C61-28AC-4D5D-BB49-3E59727292BC}">
      <dgm:prSet/>
      <dgm:spPr/>
      <dgm:t>
        <a:bodyPr/>
        <a:lstStyle/>
        <a:p>
          <a:endParaRPr lang="es-CL"/>
        </a:p>
      </dgm:t>
    </dgm:pt>
    <dgm:pt modelId="{913161D6-52DA-42E5-A444-0AE55693FC3E}" type="sibTrans" cxnId="{84C23C61-28AC-4D5D-BB49-3E59727292BC}">
      <dgm:prSet/>
      <dgm:spPr/>
      <dgm:t>
        <a:bodyPr/>
        <a:lstStyle/>
        <a:p>
          <a:endParaRPr lang="es-CL"/>
        </a:p>
      </dgm:t>
    </dgm:pt>
    <dgm:pt modelId="{8DF3A72A-0927-4B96-A434-861688E4B8E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b="0" dirty="0">
              <a:solidFill>
                <a:schemeClr val="tx1"/>
              </a:solidFill>
            </a:rPr>
            <a:t>El voto será escrito y en él anotarán tantos candidatos como personas deban elegirse  (</a:t>
          </a:r>
          <a:r>
            <a:rPr lang="es-ES_tradnl" b="1" dirty="0">
              <a:solidFill>
                <a:schemeClr val="tx1"/>
              </a:solidFill>
            </a:rPr>
            <a:t>Máximo = 6 Votos</a:t>
          </a:r>
          <a:r>
            <a:rPr lang="es-ES_tradnl" b="0" dirty="0">
              <a:solidFill>
                <a:schemeClr val="tx1"/>
              </a:solidFill>
            </a:rPr>
            <a:t>)</a:t>
          </a:r>
          <a:endParaRPr lang="es-CL" b="0" dirty="0">
            <a:solidFill>
              <a:schemeClr val="tx1"/>
            </a:solidFill>
          </a:endParaRPr>
        </a:p>
      </dgm:t>
    </dgm:pt>
    <dgm:pt modelId="{4977C84F-D0BD-41F8-9964-BC681D405645}" type="parTrans" cxnId="{9EA1D072-51E0-4514-8E1A-ECE9CA985FD6}">
      <dgm:prSet/>
      <dgm:spPr/>
      <dgm:t>
        <a:bodyPr/>
        <a:lstStyle/>
        <a:p>
          <a:endParaRPr lang="es-CL"/>
        </a:p>
      </dgm:t>
    </dgm:pt>
    <dgm:pt modelId="{0E3CAF00-B05E-4316-A82B-F0E1B18CB890}" type="sibTrans" cxnId="{9EA1D072-51E0-4514-8E1A-ECE9CA985FD6}">
      <dgm:prSet/>
      <dgm:spPr/>
      <dgm:t>
        <a:bodyPr/>
        <a:lstStyle/>
        <a:p>
          <a:endParaRPr lang="es-CL"/>
        </a:p>
      </dgm:t>
    </dgm:pt>
    <dgm:pt modelId="{F4AC40FE-696B-4D3F-A00C-E7BD329270CA}" type="pres">
      <dgm:prSet presAssocID="{9D045872-D0B5-469E-AE1D-4C7B3852B6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CA9238B-1B2C-4743-BED4-00F2BD4A734B}" type="pres">
      <dgm:prSet presAssocID="{F0AE7E91-8329-4033-8E24-8A0C35D2589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9B03E75-F223-484B-8268-26A15076BD59}" type="pres">
      <dgm:prSet presAssocID="{759BCF1C-6AEF-4A3D-BF28-701F92E12FDC}" presName="spacer" presStyleCnt="0"/>
      <dgm:spPr/>
    </dgm:pt>
    <dgm:pt modelId="{65E1799E-6ED6-4AA6-9CAB-20E3AAC01B1A}" type="pres">
      <dgm:prSet presAssocID="{9C9E2824-E1F7-4CDA-B5EC-2DF678CFBD1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9A59F58-76D9-4A17-8566-719A69B0656D}" type="pres">
      <dgm:prSet presAssocID="{F0AFC3AF-A45B-42B9-BEDF-EC67604D72EC}" presName="spacer" presStyleCnt="0"/>
      <dgm:spPr/>
    </dgm:pt>
    <dgm:pt modelId="{DE33EF59-EC35-49B9-80CF-1700CC558B70}" type="pres">
      <dgm:prSet presAssocID="{5521C8A7-DDD0-4712-BBF2-F01A625984D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34467E-3E84-455B-B020-2A92FD2DDE5A}" type="pres">
      <dgm:prSet presAssocID="{913161D6-52DA-42E5-A444-0AE55693FC3E}" presName="spacer" presStyleCnt="0"/>
      <dgm:spPr/>
    </dgm:pt>
    <dgm:pt modelId="{80863237-9392-453C-AFE0-C344620884E6}" type="pres">
      <dgm:prSet presAssocID="{8DF3A72A-0927-4B96-A434-861688E4B8E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3E508E9-38EF-43D4-B211-F7A9A1A8A26A}" type="presOf" srcId="{8DF3A72A-0927-4B96-A434-861688E4B8E9}" destId="{80863237-9392-453C-AFE0-C344620884E6}" srcOrd="0" destOrd="0" presId="urn:microsoft.com/office/officeart/2005/8/layout/vList2"/>
    <dgm:cxn modelId="{6DFACD70-3B4D-4D8D-8628-31673BFE22F5}" srcId="{9D045872-D0B5-469E-AE1D-4C7B3852B666}" destId="{9C9E2824-E1F7-4CDA-B5EC-2DF678CFBD14}" srcOrd="1" destOrd="0" parTransId="{02D68ED3-945C-4AB4-9C05-B33151AE54A4}" sibTransId="{F0AFC3AF-A45B-42B9-BEDF-EC67604D72EC}"/>
    <dgm:cxn modelId="{84C23C61-28AC-4D5D-BB49-3E59727292BC}" srcId="{9D045872-D0B5-469E-AE1D-4C7B3852B666}" destId="{5521C8A7-DDD0-4712-BBF2-F01A625984DE}" srcOrd="2" destOrd="0" parTransId="{ED6D6E6D-E0FE-4262-8969-E57E34099F67}" sibTransId="{913161D6-52DA-42E5-A444-0AE55693FC3E}"/>
    <dgm:cxn modelId="{D384F91B-D9F0-47F1-B78D-FA164B786FC7}" type="presOf" srcId="{F0AE7E91-8329-4033-8E24-8A0C35D2589A}" destId="{1CA9238B-1B2C-4743-BED4-00F2BD4A734B}" srcOrd="0" destOrd="0" presId="urn:microsoft.com/office/officeart/2005/8/layout/vList2"/>
    <dgm:cxn modelId="{3A3E4CCE-7BBE-4008-A8AC-04C5DF8DE1B7}" srcId="{9D045872-D0B5-469E-AE1D-4C7B3852B666}" destId="{F0AE7E91-8329-4033-8E24-8A0C35D2589A}" srcOrd="0" destOrd="0" parTransId="{541B4403-3B94-4104-81B9-264BDDA471C4}" sibTransId="{759BCF1C-6AEF-4A3D-BF28-701F92E12FDC}"/>
    <dgm:cxn modelId="{42E9DFFC-F230-4236-A69E-7C7DE9FB4B37}" type="presOf" srcId="{5521C8A7-DDD0-4712-BBF2-F01A625984DE}" destId="{DE33EF59-EC35-49B9-80CF-1700CC558B70}" srcOrd="0" destOrd="0" presId="urn:microsoft.com/office/officeart/2005/8/layout/vList2"/>
    <dgm:cxn modelId="{EA74BFB8-5CC6-45B9-A5ED-124688658A4E}" type="presOf" srcId="{9C9E2824-E1F7-4CDA-B5EC-2DF678CFBD14}" destId="{65E1799E-6ED6-4AA6-9CAB-20E3AAC01B1A}" srcOrd="0" destOrd="0" presId="urn:microsoft.com/office/officeart/2005/8/layout/vList2"/>
    <dgm:cxn modelId="{AA1F1133-91AA-49B3-96A3-36E9865F8947}" type="presOf" srcId="{9D045872-D0B5-469E-AE1D-4C7B3852B666}" destId="{F4AC40FE-696B-4D3F-A00C-E7BD329270CA}" srcOrd="0" destOrd="0" presId="urn:microsoft.com/office/officeart/2005/8/layout/vList2"/>
    <dgm:cxn modelId="{9EA1D072-51E0-4514-8E1A-ECE9CA985FD6}" srcId="{9D045872-D0B5-469E-AE1D-4C7B3852B666}" destId="{8DF3A72A-0927-4B96-A434-861688E4B8E9}" srcOrd="3" destOrd="0" parTransId="{4977C84F-D0BD-41F8-9964-BC681D405645}" sibTransId="{0E3CAF00-B05E-4316-A82B-F0E1B18CB890}"/>
    <dgm:cxn modelId="{754DD29A-D4BE-4F7C-8992-78345674D12B}" type="presParOf" srcId="{F4AC40FE-696B-4D3F-A00C-E7BD329270CA}" destId="{1CA9238B-1B2C-4743-BED4-00F2BD4A734B}" srcOrd="0" destOrd="0" presId="urn:microsoft.com/office/officeart/2005/8/layout/vList2"/>
    <dgm:cxn modelId="{BD56A8A3-D9AD-45A0-9A3D-1A89B5E4B208}" type="presParOf" srcId="{F4AC40FE-696B-4D3F-A00C-E7BD329270CA}" destId="{39B03E75-F223-484B-8268-26A15076BD59}" srcOrd="1" destOrd="0" presId="urn:microsoft.com/office/officeart/2005/8/layout/vList2"/>
    <dgm:cxn modelId="{C46ECE47-23FA-4C16-A4FB-0BC8FAE24B35}" type="presParOf" srcId="{F4AC40FE-696B-4D3F-A00C-E7BD329270CA}" destId="{65E1799E-6ED6-4AA6-9CAB-20E3AAC01B1A}" srcOrd="2" destOrd="0" presId="urn:microsoft.com/office/officeart/2005/8/layout/vList2"/>
    <dgm:cxn modelId="{E971B27B-FAD2-42D6-A54D-BEFBC38F3DED}" type="presParOf" srcId="{F4AC40FE-696B-4D3F-A00C-E7BD329270CA}" destId="{89A59F58-76D9-4A17-8566-719A69B0656D}" srcOrd="3" destOrd="0" presId="urn:microsoft.com/office/officeart/2005/8/layout/vList2"/>
    <dgm:cxn modelId="{E6DD4DB2-180F-49C5-AC2F-921FC5748C1D}" type="presParOf" srcId="{F4AC40FE-696B-4D3F-A00C-E7BD329270CA}" destId="{DE33EF59-EC35-49B9-80CF-1700CC558B70}" srcOrd="4" destOrd="0" presId="urn:microsoft.com/office/officeart/2005/8/layout/vList2"/>
    <dgm:cxn modelId="{A7F81766-50A4-414B-9D0F-5DAC0EFAA3E1}" type="presParOf" srcId="{F4AC40FE-696B-4D3F-A00C-E7BD329270CA}" destId="{6934467E-3E84-455B-B020-2A92FD2DDE5A}" srcOrd="5" destOrd="0" presId="urn:microsoft.com/office/officeart/2005/8/layout/vList2"/>
    <dgm:cxn modelId="{C59A45EB-B582-4F11-AAE2-5D80EE40F3AB}" type="presParOf" srcId="{F4AC40FE-696B-4D3F-A00C-E7BD329270CA}" destId="{80863237-9392-453C-AFE0-C344620884E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8BCEC0-1052-49CB-B2F0-0850B8D80744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EFC4170A-6330-4582-B165-1D3679FE5A98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1800" b="1" dirty="0">
              <a:solidFill>
                <a:schemeClr val="tx1"/>
              </a:solidFill>
            </a:rPr>
            <a:t>1. </a:t>
          </a:r>
          <a:r>
            <a:rPr lang="es-ES_tradnl" sz="1800" b="0" dirty="0">
              <a:solidFill>
                <a:schemeClr val="tx1"/>
              </a:solidFill>
            </a:rPr>
            <a:t>Tener más de 18 años de edad.</a:t>
          </a:r>
          <a:endParaRPr lang="es-CL" sz="1800" b="0" dirty="0">
            <a:solidFill>
              <a:schemeClr val="tx1"/>
            </a:solidFill>
          </a:endParaRPr>
        </a:p>
      </dgm:t>
    </dgm:pt>
    <dgm:pt modelId="{A1A9CE22-DF71-4E2E-B4B1-964CABF6DF1B}" type="parTrans" cxnId="{BB142774-A3CA-40AB-B498-926A812DA5EF}">
      <dgm:prSet/>
      <dgm:spPr/>
      <dgm:t>
        <a:bodyPr/>
        <a:lstStyle/>
        <a:p>
          <a:endParaRPr lang="es-CL" sz="1600"/>
        </a:p>
      </dgm:t>
    </dgm:pt>
    <dgm:pt modelId="{F79DDFA9-669E-40B7-A1DF-6C29FD216B51}" type="sibTrans" cxnId="{BB142774-A3CA-40AB-B498-926A812DA5EF}">
      <dgm:prSet/>
      <dgm:spPr/>
      <dgm:t>
        <a:bodyPr/>
        <a:lstStyle/>
        <a:p>
          <a:endParaRPr lang="es-CL" sz="1600"/>
        </a:p>
      </dgm:t>
    </dgm:pt>
    <dgm:pt modelId="{30B7346E-6A13-4BC0-AE3B-9031847999F2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1800" b="1" dirty="0">
              <a:solidFill>
                <a:schemeClr val="tx1"/>
              </a:solidFill>
            </a:rPr>
            <a:t>2. </a:t>
          </a:r>
          <a:r>
            <a:rPr lang="es-ES_tradnl" sz="1800" b="0" dirty="0">
              <a:solidFill>
                <a:schemeClr val="tx1"/>
              </a:solidFill>
            </a:rPr>
            <a:t>Saber leer y escribir.</a:t>
          </a:r>
          <a:endParaRPr lang="es-CL" sz="1800" b="0" dirty="0">
            <a:solidFill>
              <a:schemeClr val="tx1"/>
            </a:solidFill>
          </a:endParaRPr>
        </a:p>
      </dgm:t>
    </dgm:pt>
    <dgm:pt modelId="{A58D51A1-4A90-4CB3-BA90-0A8902E5A6C0}" type="parTrans" cxnId="{F320F847-2471-48B8-B4F2-5DDBE986788E}">
      <dgm:prSet/>
      <dgm:spPr/>
      <dgm:t>
        <a:bodyPr/>
        <a:lstStyle/>
        <a:p>
          <a:endParaRPr lang="es-CL" sz="1600"/>
        </a:p>
      </dgm:t>
    </dgm:pt>
    <dgm:pt modelId="{A5BE3565-709F-41D4-A0E1-63617EEDCAFB}" type="sibTrans" cxnId="{F320F847-2471-48B8-B4F2-5DDBE986788E}">
      <dgm:prSet/>
      <dgm:spPr/>
      <dgm:t>
        <a:bodyPr/>
        <a:lstStyle/>
        <a:p>
          <a:endParaRPr lang="es-CL" sz="1600"/>
        </a:p>
      </dgm:t>
    </dgm:pt>
    <dgm:pt modelId="{E5BA1C2E-6DAD-413F-9171-BFB0887D40DE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1800" b="1" dirty="0">
              <a:solidFill>
                <a:schemeClr val="tx1"/>
              </a:solidFill>
            </a:rPr>
            <a:t>3. Encontrarse trabajando en la respectiva empresa, faena, sucursal o agencia </a:t>
          </a:r>
          <a:r>
            <a:rPr lang="es-ES_tradnl" sz="1800" b="0" dirty="0">
              <a:solidFill>
                <a:schemeClr val="tx1"/>
              </a:solidFill>
            </a:rPr>
            <a:t>y haber pertenecido a la entidad empleadora por, al menos,  un año.</a:t>
          </a:r>
          <a:endParaRPr lang="es-CL" sz="1800" b="0" dirty="0">
            <a:solidFill>
              <a:schemeClr val="tx1"/>
            </a:solidFill>
          </a:endParaRPr>
        </a:p>
      </dgm:t>
    </dgm:pt>
    <dgm:pt modelId="{7E5EC977-1EDA-487E-BEFC-FE6FA33E0F2B}" type="parTrans" cxnId="{58283EC5-30AE-4433-9BCF-2820FEBD5EF4}">
      <dgm:prSet/>
      <dgm:spPr/>
      <dgm:t>
        <a:bodyPr/>
        <a:lstStyle/>
        <a:p>
          <a:endParaRPr lang="es-CL" sz="1600"/>
        </a:p>
      </dgm:t>
    </dgm:pt>
    <dgm:pt modelId="{06DD0878-6751-46B6-9891-FD8FAD419B0B}" type="sibTrans" cxnId="{58283EC5-30AE-4433-9BCF-2820FEBD5EF4}">
      <dgm:prSet/>
      <dgm:spPr/>
      <dgm:t>
        <a:bodyPr/>
        <a:lstStyle/>
        <a:p>
          <a:endParaRPr lang="es-CL" sz="1600"/>
        </a:p>
      </dgm:t>
    </dgm:pt>
    <dgm:pt modelId="{B2C0D1FD-01E5-4463-9F15-C390C3156229}" type="pres">
      <dgm:prSet presAssocID="{828BCEC0-1052-49CB-B2F0-0850B8D807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4D3D627-937A-4301-8EB4-38FF3CBA97C8}" type="pres">
      <dgm:prSet presAssocID="{EFC4170A-6330-4582-B165-1D3679FE5A98}" presName="parentText" presStyleLbl="node1" presStyleIdx="0" presStyleCnt="3" custScaleY="65699" custLinFactNeighborX="250" custLinFactNeighborY="3875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748CDBE-DF98-4BE0-B07F-6026FED72572}" type="pres">
      <dgm:prSet presAssocID="{F79DDFA9-669E-40B7-A1DF-6C29FD216B51}" presName="spacer" presStyleCnt="0"/>
      <dgm:spPr/>
    </dgm:pt>
    <dgm:pt modelId="{99EC5F47-C909-4BEA-AA96-7639DF6205CF}" type="pres">
      <dgm:prSet presAssocID="{30B7346E-6A13-4BC0-AE3B-9031847999F2}" presName="parentText" presStyleLbl="node1" presStyleIdx="1" presStyleCnt="3" custScaleY="64493" custLinFactNeighborY="1960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C65535C-4B07-4B19-848A-666A910066E9}" type="pres">
      <dgm:prSet presAssocID="{A5BE3565-709F-41D4-A0E1-63617EEDCAFB}" presName="spacer" presStyleCnt="0"/>
      <dgm:spPr/>
    </dgm:pt>
    <dgm:pt modelId="{05BF5ABE-4B81-45CD-B88E-7901572F6E13}" type="pres">
      <dgm:prSet presAssocID="{E5BA1C2E-6DAD-413F-9171-BFB0887D40DE}" presName="parentText" presStyleLbl="node1" presStyleIdx="2" presStyleCnt="3" custScaleY="76329" custLinFactNeighborY="45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8283EC5-30AE-4433-9BCF-2820FEBD5EF4}" srcId="{828BCEC0-1052-49CB-B2F0-0850B8D80744}" destId="{E5BA1C2E-6DAD-413F-9171-BFB0887D40DE}" srcOrd="2" destOrd="0" parTransId="{7E5EC977-1EDA-487E-BEFC-FE6FA33E0F2B}" sibTransId="{06DD0878-6751-46B6-9891-FD8FAD419B0B}"/>
    <dgm:cxn modelId="{FB5F2FF5-30C1-42E3-BC6A-966DBFBFBD9F}" type="presOf" srcId="{30B7346E-6A13-4BC0-AE3B-9031847999F2}" destId="{99EC5F47-C909-4BEA-AA96-7639DF6205CF}" srcOrd="0" destOrd="0" presId="urn:microsoft.com/office/officeart/2005/8/layout/vList2"/>
    <dgm:cxn modelId="{BB142774-A3CA-40AB-B498-926A812DA5EF}" srcId="{828BCEC0-1052-49CB-B2F0-0850B8D80744}" destId="{EFC4170A-6330-4582-B165-1D3679FE5A98}" srcOrd="0" destOrd="0" parTransId="{A1A9CE22-DF71-4E2E-B4B1-964CABF6DF1B}" sibTransId="{F79DDFA9-669E-40B7-A1DF-6C29FD216B51}"/>
    <dgm:cxn modelId="{0728283E-0DE9-418E-9DF0-9A7BF5BDC87C}" type="presOf" srcId="{EFC4170A-6330-4582-B165-1D3679FE5A98}" destId="{14D3D627-937A-4301-8EB4-38FF3CBA97C8}" srcOrd="0" destOrd="0" presId="urn:microsoft.com/office/officeart/2005/8/layout/vList2"/>
    <dgm:cxn modelId="{8536F5A1-5426-4AF0-BCF9-70A6C3017A5D}" type="presOf" srcId="{828BCEC0-1052-49CB-B2F0-0850B8D80744}" destId="{B2C0D1FD-01E5-4463-9F15-C390C3156229}" srcOrd="0" destOrd="0" presId="urn:microsoft.com/office/officeart/2005/8/layout/vList2"/>
    <dgm:cxn modelId="{4D2D24AD-5DDC-4058-BC4F-1FD4ABB32806}" type="presOf" srcId="{E5BA1C2E-6DAD-413F-9171-BFB0887D40DE}" destId="{05BF5ABE-4B81-45CD-B88E-7901572F6E13}" srcOrd="0" destOrd="0" presId="urn:microsoft.com/office/officeart/2005/8/layout/vList2"/>
    <dgm:cxn modelId="{F320F847-2471-48B8-B4F2-5DDBE986788E}" srcId="{828BCEC0-1052-49CB-B2F0-0850B8D80744}" destId="{30B7346E-6A13-4BC0-AE3B-9031847999F2}" srcOrd="1" destOrd="0" parTransId="{A58D51A1-4A90-4CB3-BA90-0A8902E5A6C0}" sibTransId="{A5BE3565-709F-41D4-A0E1-63617EEDCAFB}"/>
    <dgm:cxn modelId="{172C14D1-3843-4A2D-A323-C1A45032C57A}" type="presParOf" srcId="{B2C0D1FD-01E5-4463-9F15-C390C3156229}" destId="{14D3D627-937A-4301-8EB4-38FF3CBA97C8}" srcOrd="0" destOrd="0" presId="urn:microsoft.com/office/officeart/2005/8/layout/vList2"/>
    <dgm:cxn modelId="{229D024F-7421-4D50-BE0D-47601A07C8CD}" type="presParOf" srcId="{B2C0D1FD-01E5-4463-9F15-C390C3156229}" destId="{2748CDBE-DF98-4BE0-B07F-6026FED72572}" srcOrd="1" destOrd="0" presId="urn:microsoft.com/office/officeart/2005/8/layout/vList2"/>
    <dgm:cxn modelId="{EA48E129-746F-4A57-A926-EBF892F6897F}" type="presParOf" srcId="{B2C0D1FD-01E5-4463-9F15-C390C3156229}" destId="{99EC5F47-C909-4BEA-AA96-7639DF6205CF}" srcOrd="2" destOrd="0" presId="urn:microsoft.com/office/officeart/2005/8/layout/vList2"/>
    <dgm:cxn modelId="{EC8F62CD-B00E-4ED6-8723-FAEAA9D24079}" type="presParOf" srcId="{B2C0D1FD-01E5-4463-9F15-C390C3156229}" destId="{DC65535C-4B07-4B19-848A-666A910066E9}" srcOrd="3" destOrd="0" presId="urn:microsoft.com/office/officeart/2005/8/layout/vList2"/>
    <dgm:cxn modelId="{B5F5BB9D-2E15-488D-9E53-1D2AE81529B3}" type="presParOf" srcId="{B2C0D1FD-01E5-4463-9F15-C390C3156229}" destId="{05BF5ABE-4B81-45CD-B88E-7901572F6E1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8BCEC0-1052-49CB-B2F0-0850B8D80744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4F38B87A-0809-4716-8BBC-6DAA698FDE69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1800" b="1" dirty="0">
              <a:solidFill>
                <a:schemeClr val="tx1"/>
              </a:solidFill>
            </a:rPr>
            <a:t>4. </a:t>
          </a:r>
          <a:r>
            <a:rPr lang="es-ES_tradnl" sz="1800" b="0" dirty="0">
              <a:solidFill>
                <a:schemeClr val="tx1"/>
              </a:solidFill>
            </a:rPr>
            <a:t>Acreditar haber asistido a un </a:t>
          </a:r>
          <a:r>
            <a:rPr lang="es-ES_tradnl" sz="1800" b="1" dirty="0">
              <a:solidFill>
                <a:schemeClr val="tx1"/>
              </a:solidFill>
            </a:rPr>
            <a:t>curso de orientación de Prevención de Riesgos Profesionales,</a:t>
          </a:r>
          <a:r>
            <a:rPr lang="es-ES_tradnl" sz="1800" b="0" dirty="0">
              <a:solidFill>
                <a:schemeClr val="tx1"/>
              </a:solidFill>
            </a:rPr>
            <a:t> o prestar o haber prestado servicios en el Departamento de Prevención de Riesgos Profesionales </a:t>
          </a:r>
          <a:r>
            <a:rPr lang="es-ES_tradnl" sz="1800" b="1" dirty="0">
              <a:solidFill>
                <a:schemeClr val="tx1"/>
              </a:solidFill>
            </a:rPr>
            <a:t>o en tareas relacionadas con Prevención</a:t>
          </a:r>
          <a:r>
            <a:rPr lang="es-ES_tradnl" sz="1800" b="0" dirty="0">
              <a:solidFill>
                <a:schemeClr val="tx1"/>
              </a:solidFill>
            </a:rPr>
            <a:t>,  a lo menos durante un año.</a:t>
          </a:r>
          <a:endParaRPr lang="es-CL" sz="1800" b="0" dirty="0">
            <a:solidFill>
              <a:schemeClr val="tx1"/>
            </a:solidFill>
          </a:endParaRPr>
        </a:p>
      </dgm:t>
    </dgm:pt>
    <dgm:pt modelId="{F3A170FB-B44B-4E70-8C93-F2E81F916A34}" type="parTrans" cxnId="{86AB7125-64F2-4DD4-BB1C-B8A9A3459C54}">
      <dgm:prSet/>
      <dgm:spPr/>
      <dgm:t>
        <a:bodyPr/>
        <a:lstStyle/>
        <a:p>
          <a:endParaRPr lang="es-CL" sz="1600"/>
        </a:p>
      </dgm:t>
    </dgm:pt>
    <dgm:pt modelId="{8FD5BE30-1A2F-4183-AB58-5086622F22D0}" type="sibTrans" cxnId="{86AB7125-64F2-4DD4-BB1C-B8A9A3459C54}">
      <dgm:prSet/>
      <dgm:spPr/>
      <dgm:t>
        <a:bodyPr/>
        <a:lstStyle/>
        <a:p>
          <a:endParaRPr lang="es-CL" sz="1600"/>
        </a:p>
      </dgm:t>
    </dgm:pt>
    <dgm:pt modelId="{ECC1EB40-0FB7-4C59-B87A-0D810AF5FB82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sz="1800" b="1" dirty="0">
              <a:solidFill>
                <a:schemeClr val="tx1"/>
              </a:solidFill>
            </a:rPr>
            <a:t>5</a:t>
          </a:r>
          <a:r>
            <a:rPr lang="es-ES_tradnl" sz="1800" b="0" dirty="0">
              <a:solidFill>
                <a:schemeClr val="tx1"/>
              </a:solidFill>
            </a:rPr>
            <a:t>. Ser funcionario de planta, a contrata </a:t>
          </a:r>
          <a:r>
            <a:rPr lang="es-CL" sz="1800" b="0" dirty="0">
              <a:solidFill>
                <a:schemeClr val="tx1"/>
              </a:solidFill>
            </a:rPr>
            <a:t>o tener contrato según el Código del Trabajo. </a:t>
          </a:r>
        </a:p>
      </dgm:t>
    </dgm:pt>
    <dgm:pt modelId="{7D86F925-4E4E-4F3A-95D3-71A7322E7D53}" type="parTrans" cxnId="{2665DE9F-1943-477D-9CF5-95DEC0C805F3}">
      <dgm:prSet/>
      <dgm:spPr/>
      <dgm:t>
        <a:bodyPr/>
        <a:lstStyle/>
        <a:p>
          <a:endParaRPr lang="es-CL" sz="1600"/>
        </a:p>
      </dgm:t>
    </dgm:pt>
    <dgm:pt modelId="{206C31B0-6C1E-4B6C-A041-50C754642A1D}" type="sibTrans" cxnId="{2665DE9F-1943-477D-9CF5-95DEC0C805F3}">
      <dgm:prSet/>
      <dgm:spPr/>
      <dgm:t>
        <a:bodyPr/>
        <a:lstStyle/>
        <a:p>
          <a:endParaRPr lang="es-CL" sz="1600"/>
        </a:p>
      </dgm:t>
    </dgm:pt>
    <dgm:pt modelId="{B2C0D1FD-01E5-4463-9F15-C390C3156229}" type="pres">
      <dgm:prSet presAssocID="{828BCEC0-1052-49CB-B2F0-0850B8D807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50B0377-BAC7-49AB-97BC-6DFEF2BFB2A3}" type="pres">
      <dgm:prSet presAssocID="{4F38B87A-0809-4716-8BBC-6DAA698FDE69}" presName="parentText" presStyleLbl="node1" presStyleIdx="0" presStyleCnt="2" custLinFactY="-45035" custLinFactNeighborX="2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3F5275A-DDA4-42E8-B33D-BC2DF9162F94}" type="pres">
      <dgm:prSet presAssocID="{8FD5BE30-1A2F-4183-AB58-5086622F22D0}" presName="spacer" presStyleCnt="0"/>
      <dgm:spPr/>
    </dgm:pt>
    <dgm:pt modelId="{B0B31696-7A82-48E7-9020-FD75F58AE1E6}" type="pres">
      <dgm:prSet presAssocID="{ECC1EB40-0FB7-4C59-B87A-0D810AF5FB82}" presName="parentText" presStyleLbl="node1" presStyleIdx="1" presStyleCnt="2" custLinFactY="-3698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2D5DE9D-FACB-4917-92B3-02CB1307FD88}" type="presOf" srcId="{4F38B87A-0809-4716-8BBC-6DAA698FDE69}" destId="{450B0377-BAC7-49AB-97BC-6DFEF2BFB2A3}" srcOrd="0" destOrd="0" presId="urn:microsoft.com/office/officeart/2005/8/layout/vList2"/>
    <dgm:cxn modelId="{37DD535B-737E-461A-88E3-451543645476}" type="presOf" srcId="{ECC1EB40-0FB7-4C59-B87A-0D810AF5FB82}" destId="{B0B31696-7A82-48E7-9020-FD75F58AE1E6}" srcOrd="0" destOrd="0" presId="urn:microsoft.com/office/officeart/2005/8/layout/vList2"/>
    <dgm:cxn modelId="{371D6DBD-BFDC-4401-B2B0-EE37370972B4}" type="presOf" srcId="{828BCEC0-1052-49CB-B2F0-0850B8D80744}" destId="{B2C0D1FD-01E5-4463-9F15-C390C3156229}" srcOrd="0" destOrd="0" presId="urn:microsoft.com/office/officeart/2005/8/layout/vList2"/>
    <dgm:cxn modelId="{86AB7125-64F2-4DD4-BB1C-B8A9A3459C54}" srcId="{828BCEC0-1052-49CB-B2F0-0850B8D80744}" destId="{4F38B87A-0809-4716-8BBC-6DAA698FDE69}" srcOrd="0" destOrd="0" parTransId="{F3A170FB-B44B-4E70-8C93-F2E81F916A34}" sibTransId="{8FD5BE30-1A2F-4183-AB58-5086622F22D0}"/>
    <dgm:cxn modelId="{2665DE9F-1943-477D-9CF5-95DEC0C805F3}" srcId="{828BCEC0-1052-49CB-B2F0-0850B8D80744}" destId="{ECC1EB40-0FB7-4C59-B87A-0D810AF5FB82}" srcOrd="1" destOrd="0" parTransId="{7D86F925-4E4E-4F3A-95D3-71A7322E7D53}" sibTransId="{206C31B0-6C1E-4B6C-A041-50C754642A1D}"/>
    <dgm:cxn modelId="{1B3F0BE0-5E9E-4FE9-B9C4-11BEB3686539}" type="presParOf" srcId="{B2C0D1FD-01E5-4463-9F15-C390C3156229}" destId="{450B0377-BAC7-49AB-97BC-6DFEF2BFB2A3}" srcOrd="0" destOrd="0" presId="urn:microsoft.com/office/officeart/2005/8/layout/vList2"/>
    <dgm:cxn modelId="{6FD971C1-D048-402B-AA85-E2D324A6C3DF}" type="presParOf" srcId="{B2C0D1FD-01E5-4463-9F15-C390C3156229}" destId="{C3F5275A-DDA4-42E8-B33D-BC2DF9162F94}" srcOrd="1" destOrd="0" presId="urn:microsoft.com/office/officeart/2005/8/layout/vList2"/>
    <dgm:cxn modelId="{CD6DD3C4-DB5D-4F17-860E-652409A9E188}" type="presParOf" srcId="{B2C0D1FD-01E5-4463-9F15-C390C3156229}" destId="{B0B31696-7A82-48E7-9020-FD75F58AE1E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045872-D0B5-469E-AE1D-4C7B3852B66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AED55485-1D41-467B-B41B-319002AE452F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s-CL" sz="1800" b="0" dirty="0">
              <a:solidFill>
                <a:schemeClr val="tx1"/>
              </a:solidFill>
            </a:rPr>
            <a:t>Se debe levantar </a:t>
          </a:r>
          <a:r>
            <a:rPr lang="es-CL" sz="1800" b="1" dirty="0">
              <a:solidFill>
                <a:schemeClr val="tx1"/>
              </a:solidFill>
            </a:rPr>
            <a:t>acta</a:t>
          </a:r>
          <a:r>
            <a:rPr lang="es-CL" sz="1800" b="0" dirty="0">
              <a:solidFill>
                <a:schemeClr val="tx1"/>
              </a:solidFill>
            </a:rPr>
            <a:t> </a:t>
          </a:r>
          <a:r>
            <a:rPr lang="es-ES_tradnl" sz="1800" b="1" dirty="0">
              <a:solidFill>
                <a:schemeClr val="tx1"/>
              </a:solidFill>
            </a:rPr>
            <a:t>en triplicado </a:t>
          </a:r>
          <a:r>
            <a:rPr lang="es-ES_tradnl" sz="1800" b="0" dirty="0">
              <a:solidFill>
                <a:schemeClr val="tx1"/>
              </a:solidFill>
            </a:rPr>
            <a:t>y se debe dejar constancia de:</a:t>
          </a:r>
          <a:endParaRPr lang="es-CL" sz="1800" b="0" dirty="0">
            <a:solidFill>
              <a:schemeClr val="tx1"/>
            </a:solidFill>
          </a:endParaRPr>
        </a:p>
      </dgm:t>
    </dgm:pt>
    <dgm:pt modelId="{CF167945-B0B0-4945-86FF-C1F8896F86F7}" type="parTrans" cxnId="{398FC8A9-4DC3-4169-9DE7-C685E1571478}">
      <dgm:prSet/>
      <dgm:spPr/>
      <dgm:t>
        <a:bodyPr/>
        <a:lstStyle/>
        <a:p>
          <a:endParaRPr lang="es-CL" sz="2400"/>
        </a:p>
      </dgm:t>
    </dgm:pt>
    <dgm:pt modelId="{BF8B5769-74D8-4269-A1DD-EBCA238FB385}" type="sibTrans" cxnId="{398FC8A9-4DC3-4169-9DE7-C685E1571478}">
      <dgm:prSet/>
      <dgm:spPr/>
      <dgm:t>
        <a:bodyPr/>
        <a:lstStyle/>
        <a:p>
          <a:endParaRPr lang="es-CL" sz="2400"/>
        </a:p>
      </dgm:t>
    </dgm:pt>
    <dgm:pt modelId="{AD171940-B69C-46A7-A316-ADCF119A727F}">
      <dgm:prSet custT="1"/>
      <dgm:spPr/>
      <dgm:t>
        <a:bodyPr/>
        <a:lstStyle/>
        <a:p>
          <a:r>
            <a:rPr lang="es-ES_tradnl" sz="1800" b="0" dirty="0"/>
            <a:t>Total de votantes</a:t>
          </a:r>
          <a:endParaRPr lang="es-CL" sz="1800" b="0" dirty="0"/>
        </a:p>
      </dgm:t>
    </dgm:pt>
    <dgm:pt modelId="{A5D6BB3E-AAA1-477E-A931-B608E0C8E115}" type="parTrans" cxnId="{5712FEDF-4100-461D-A3AB-40327AB92F37}">
      <dgm:prSet/>
      <dgm:spPr/>
      <dgm:t>
        <a:bodyPr/>
        <a:lstStyle/>
        <a:p>
          <a:endParaRPr lang="es-CL"/>
        </a:p>
      </dgm:t>
    </dgm:pt>
    <dgm:pt modelId="{67E8D364-F837-4339-857E-7A3AA30F1110}" type="sibTrans" cxnId="{5712FEDF-4100-461D-A3AB-40327AB92F37}">
      <dgm:prSet/>
      <dgm:spPr/>
      <dgm:t>
        <a:bodyPr/>
        <a:lstStyle/>
        <a:p>
          <a:endParaRPr lang="es-CL"/>
        </a:p>
      </dgm:t>
    </dgm:pt>
    <dgm:pt modelId="{D88EFBEF-9318-4E5C-902E-DC8EEDB8D3DE}">
      <dgm:prSet custT="1"/>
      <dgm:spPr/>
      <dgm:t>
        <a:bodyPr/>
        <a:lstStyle/>
        <a:p>
          <a:r>
            <a:rPr lang="es-ES_tradnl" sz="1800" b="0" dirty="0"/>
            <a:t>Total de representantes por elegir</a:t>
          </a:r>
          <a:endParaRPr lang="es-CL" sz="1800" b="0" dirty="0"/>
        </a:p>
      </dgm:t>
    </dgm:pt>
    <dgm:pt modelId="{55FC266F-3328-4A60-804C-B520A6C3641A}" type="parTrans" cxnId="{6F5078A9-5B7F-4A34-95EB-303B1A105C20}">
      <dgm:prSet/>
      <dgm:spPr/>
      <dgm:t>
        <a:bodyPr/>
        <a:lstStyle/>
        <a:p>
          <a:endParaRPr lang="es-CL"/>
        </a:p>
      </dgm:t>
    </dgm:pt>
    <dgm:pt modelId="{5260D4A5-D2B1-480B-9E58-82798A72D51E}" type="sibTrans" cxnId="{6F5078A9-5B7F-4A34-95EB-303B1A105C20}">
      <dgm:prSet/>
      <dgm:spPr/>
      <dgm:t>
        <a:bodyPr/>
        <a:lstStyle/>
        <a:p>
          <a:endParaRPr lang="es-CL"/>
        </a:p>
      </dgm:t>
    </dgm:pt>
    <dgm:pt modelId="{FA43DD69-0B43-4E85-B883-82BB347E2F8D}">
      <dgm:prSet custT="1"/>
      <dgm:spPr/>
      <dgm:t>
        <a:bodyPr/>
        <a:lstStyle/>
        <a:p>
          <a:r>
            <a:rPr lang="es-ES_tradnl" sz="1800" b="0" dirty="0"/>
            <a:t>Nombres en orden decreciente de las personas que obtuvieron votos</a:t>
          </a:r>
          <a:endParaRPr lang="es-CL" sz="1800" b="0" dirty="0"/>
        </a:p>
      </dgm:t>
    </dgm:pt>
    <dgm:pt modelId="{641215A0-AF91-4AEC-98A3-E66EC4550CE3}" type="parTrans" cxnId="{36A09ADD-D456-4C27-AC7B-53605A1234B9}">
      <dgm:prSet/>
      <dgm:spPr/>
      <dgm:t>
        <a:bodyPr/>
        <a:lstStyle/>
        <a:p>
          <a:endParaRPr lang="es-CL"/>
        </a:p>
      </dgm:t>
    </dgm:pt>
    <dgm:pt modelId="{BE3BBC31-EC38-440F-B7AF-D1991CEF9BA2}" type="sibTrans" cxnId="{36A09ADD-D456-4C27-AC7B-53605A1234B9}">
      <dgm:prSet/>
      <dgm:spPr/>
      <dgm:t>
        <a:bodyPr/>
        <a:lstStyle/>
        <a:p>
          <a:endParaRPr lang="es-CL"/>
        </a:p>
      </dgm:t>
    </dgm:pt>
    <dgm:pt modelId="{587A7716-A855-4C0C-93C4-2F78FBD53C49}">
      <dgm:prSet custT="1"/>
      <dgm:spPr/>
      <dgm:t>
        <a:bodyPr/>
        <a:lstStyle/>
        <a:p>
          <a:r>
            <a:rPr lang="es-ES_tradnl" sz="1800" b="0" dirty="0"/>
            <a:t>Nómina de elegidos</a:t>
          </a:r>
          <a:endParaRPr lang="es-CL" sz="1800" b="0" dirty="0"/>
        </a:p>
      </dgm:t>
    </dgm:pt>
    <dgm:pt modelId="{529EFB1A-A22A-47AF-B2A2-98D8E3E9B68C}" type="parTrans" cxnId="{0975F67C-49FB-4F2C-8747-25E5CC03E269}">
      <dgm:prSet/>
      <dgm:spPr/>
      <dgm:t>
        <a:bodyPr/>
        <a:lstStyle/>
        <a:p>
          <a:endParaRPr lang="es-CL"/>
        </a:p>
      </dgm:t>
    </dgm:pt>
    <dgm:pt modelId="{1D305B1F-9260-40BD-8F8E-972C6120EDA8}" type="sibTrans" cxnId="{0975F67C-49FB-4F2C-8747-25E5CC03E269}">
      <dgm:prSet/>
      <dgm:spPr/>
      <dgm:t>
        <a:bodyPr/>
        <a:lstStyle/>
        <a:p>
          <a:endParaRPr lang="es-CL"/>
        </a:p>
      </dgm:t>
    </dgm:pt>
    <dgm:pt modelId="{0BACF0F4-2D12-49C2-A80A-D4DDF8A5DA4D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800" b="0" dirty="0">
              <a:solidFill>
                <a:schemeClr val="tx1"/>
              </a:solidFill>
            </a:rPr>
            <a:t>El acta será firmada por quien haya presidido la elección y por las personas elegidas que desearen hacerlo.</a:t>
          </a:r>
          <a:endParaRPr lang="es-CL" sz="1800" b="0" dirty="0">
            <a:solidFill>
              <a:schemeClr val="tx1"/>
            </a:solidFill>
          </a:endParaRPr>
        </a:p>
      </dgm:t>
    </dgm:pt>
    <dgm:pt modelId="{2BC306E5-46B8-4EA9-83ED-91870C36C1E0}" type="parTrans" cxnId="{7C46DC04-43E2-4091-B2F8-19650432EF6E}">
      <dgm:prSet/>
      <dgm:spPr/>
      <dgm:t>
        <a:bodyPr/>
        <a:lstStyle/>
        <a:p>
          <a:endParaRPr lang="es-CL"/>
        </a:p>
      </dgm:t>
    </dgm:pt>
    <dgm:pt modelId="{14C39087-0A5D-4753-A7D5-EC37A411D6D4}" type="sibTrans" cxnId="{7C46DC04-43E2-4091-B2F8-19650432EF6E}">
      <dgm:prSet/>
      <dgm:spPr/>
      <dgm:t>
        <a:bodyPr/>
        <a:lstStyle/>
        <a:p>
          <a:endParaRPr lang="es-CL"/>
        </a:p>
      </dgm:t>
    </dgm:pt>
    <dgm:pt modelId="{8A6AA597-F9DC-4478-8AD7-9A03E40CC394}">
      <dgm:prSet custT="1"/>
      <dgm:spPr/>
      <dgm:t>
        <a:bodyPr/>
        <a:lstStyle/>
        <a:p>
          <a:endParaRPr lang="es-CL" sz="1800" dirty="0"/>
        </a:p>
      </dgm:t>
    </dgm:pt>
    <dgm:pt modelId="{1577F0A7-CCD7-4704-86F9-071C03AAA153}" type="parTrans" cxnId="{0202460C-58BF-47AD-869A-03128F565DCB}">
      <dgm:prSet/>
      <dgm:spPr/>
      <dgm:t>
        <a:bodyPr/>
        <a:lstStyle/>
        <a:p>
          <a:endParaRPr lang="es-CL"/>
        </a:p>
      </dgm:t>
    </dgm:pt>
    <dgm:pt modelId="{08958175-10A0-442A-8AC9-C0BEE779D92B}" type="sibTrans" cxnId="{0202460C-58BF-47AD-869A-03128F565DCB}">
      <dgm:prSet/>
      <dgm:spPr/>
      <dgm:t>
        <a:bodyPr/>
        <a:lstStyle/>
        <a:p>
          <a:endParaRPr lang="es-CL"/>
        </a:p>
      </dgm:t>
    </dgm:pt>
    <dgm:pt modelId="{FCD19400-DE6C-4EEE-9940-CE8325F4F75C}">
      <dgm:prSet custT="1"/>
      <dgm:spPr/>
      <dgm:t>
        <a:bodyPr/>
        <a:lstStyle/>
        <a:p>
          <a:endParaRPr lang="es-CL" sz="1800" b="0" dirty="0"/>
        </a:p>
      </dgm:t>
    </dgm:pt>
    <dgm:pt modelId="{A717AC24-AD9D-4E61-8E0F-8BA77FA96DA1}" type="parTrans" cxnId="{DC62BA8F-3FC7-4021-B3F1-C1B02D69BC75}">
      <dgm:prSet/>
      <dgm:spPr/>
      <dgm:t>
        <a:bodyPr/>
        <a:lstStyle/>
        <a:p>
          <a:endParaRPr lang="es-CL"/>
        </a:p>
      </dgm:t>
    </dgm:pt>
    <dgm:pt modelId="{07053AB7-2FF9-406C-BF8C-71E206A8D8E0}" type="sibTrans" cxnId="{DC62BA8F-3FC7-4021-B3F1-C1B02D69BC75}">
      <dgm:prSet/>
      <dgm:spPr/>
      <dgm:t>
        <a:bodyPr/>
        <a:lstStyle/>
        <a:p>
          <a:endParaRPr lang="es-CL"/>
        </a:p>
      </dgm:t>
    </dgm:pt>
    <dgm:pt modelId="{F4AC40FE-696B-4D3F-A00C-E7BD329270CA}" type="pres">
      <dgm:prSet presAssocID="{9D045872-D0B5-469E-AE1D-4C7B3852B6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CC288F3-708D-413F-A995-9BF8D0CBBCF8}" type="pres">
      <dgm:prSet presAssocID="{AED55485-1D41-467B-B41B-319002AE452F}" presName="parentText" presStyleLbl="node1" presStyleIdx="0" presStyleCnt="2" custScaleY="7610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F08AC3D-C75F-4077-968F-BE8CE53CB5E2}" type="pres">
      <dgm:prSet presAssocID="{AED55485-1D41-467B-B41B-319002AE452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3B49D0-DE64-45C7-A5FC-C251AC0F788A}" type="pres">
      <dgm:prSet presAssocID="{0BACF0F4-2D12-49C2-A80A-D4DDF8A5DA4D}" presName="parentText" presStyleLbl="node1" presStyleIdx="1" presStyleCnt="2" custScaleY="8981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C46DC04-43E2-4091-B2F8-19650432EF6E}" srcId="{9D045872-D0B5-469E-AE1D-4C7B3852B666}" destId="{0BACF0F4-2D12-49C2-A80A-D4DDF8A5DA4D}" srcOrd="1" destOrd="0" parTransId="{2BC306E5-46B8-4EA9-83ED-91870C36C1E0}" sibTransId="{14C39087-0A5D-4753-A7D5-EC37A411D6D4}"/>
    <dgm:cxn modelId="{DC62BA8F-3FC7-4021-B3F1-C1B02D69BC75}" srcId="{AED55485-1D41-467B-B41B-319002AE452F}" destId="{FCD19400-DE6C-4EEE-9940-CE8325F4F75C}" srcOrd="0" destOrd="0" parTransId="{A717AC24-AD9D-4E61-8E0F-8BA77FA96DA1}" sibTransId="{07053AB7-2FF9-406C-BF8C-71E206A8D8E0}"/>
    <dgm:cxn modelId="{FE9DD12E-0ED9-4A10-8725-39BC1C3A8889}" type="presOf" srcId="{0BACF0F4-2D12-49C2-A80A-D4DDF8A5DA4D}" destId="{453B49D0-DE64-45C7-A5FC-C251AC0F788A}" srcOrd="0" destOrd="0" presId="urn:microsoft.com/office/officeart/2005/8/layout/vList2"/>
    <dgm:cxn modelId="{FFF1FA4B-E12A-42F2-ADD7-D482AC334770}" type="presOf" srcId="{587A7716-A855-4C0C-93C4-2F78FBD53C49}" destId="{AF08AC3D-C75F-4077-968F-BE8CE53CB5E2}" srcOrd="0" destOrd="4" presId="urn:microsoft.com/office/officeart/2005/8/layout/vList2"/>
    <dgm:cxn modelId="{158BC8F3-B296-480F-AEE2-6A578E8D43AF}" type="presOf" srcId="{9D045872-D0B5-469E-AE1D-4C7B3852B666}" destId="{F4AC40FE-696B-4D3F-A00C-E7BD329270CA}" srcOrd="0" destOrd="0" presId="urn:microsoft.com/office/officeart/2005/8/layout/vList2"/>
    <dgm:cxn modelId="{36A09ADD-D456-4C27-AC7B-53605A1234B9}" srcId="{AED55485-1D41-467B-B41B-319002AE452F}" destId="{FA43DD69-0B43-4E85-B883-82BB347E2F8D}" srcOrd="3" destOrd="0" parTransId="{641215A0-AF91-4AEC-98A3-E66EC4550CE3}" sibTransId="{BE3BBC31-EC38-440F-B7AF-D1991CEF9BA2}"/>
    <dgm:cxn modelId="{8C21A6AC-6063-4AB2-96FF-9DBE07500C10}" type="presOf" srcId="{FA43DD69-0B43-4E85-B883-82BB347E2F8D}" destId="{AF08AC3D-C75F-4077-968F-BE8CE53CB5E2}" srcOrd="0" destOrd="3" presId="urn:microsoft.com/office/officeart/2005/8/layout/vList2"/>
    <dgm:cxn modelId="{8A367D3F-1ECA-4CD0-B754-B3B2318629CA}" type="presOf" srcId="{FCD19400-DE6C-4EEE-9940-CE8325F4F75C}" destId="{AF08AC3D-C75F-4077-968F-BE8CE53CB5E2}" srcOrd="0" destOrd="0" presId="urn:microsoft.com/office/officeart/2005/8/layout/vList2"/>
    <dgm:cxn modelId="{5712FEDF-4100-461D-A3AB-40327AB92F37}" srcId="{AED55485-1D41-467B-B41B-319002AE452F}" destId="{AD171940-B69C-46A7-A316-ADCF119A727F}" srcOrd="1" destOrd="0" parTransId="{A5D6BB3E-AAA1-477E-A931-B608E0C8E115}" sibTransId="{67E8D364-F837-4339-857E-7A3AA30F1110}"/>
    <dgm:cxn modelId="{0202460C-58BF-47AD-869A-03128F565DCB}" srcId="{AED55485-1D41-467B-B41B-319002AE452F}" destId="{8A6AA597-F9DC-4478-8AD7-9A03E40CC394}" srcOrd="5" destOrd="0" parTransId="{1577F0A7-CCD7-4704-86F9-071C03AAA153}" sibTransId="{08958175-10A0-442A-8AC9-C0BEE779D92B}"/>
    <dgm:cxn modelId="{231862FA-3A11-40D0-97AC-24B0D2C87E0C}" type="presOf" srcId="{8A6AA597-F9DC-4478-8AD7-9A03E40CC394}" destId="{AF08AC3D-C75F-4077-968F-BE8CE53CB5E2}" srcOrd="0" destOrd="5" presId="urn:microsoft.com/office/officeart/2005/8/layout/vList2"/>
    <dgm:cxn modelId="{1C03626A-A152-46B7-94C8-6C7CA45F21DA}" type="presOf" srcId="{AED55485-1D41-467B-B41B-319002AE452F}" destId="{DCC288F3-708D-413F-A995-9BF8D0CBBCF8}" srcOrd="0" destOrd="0" presId="urn:microsoft.com/office/officeart/2005/8/layout/vList2"/>
    <dgm:cxn modelId="{DE0D01F7-ECDC-4904-9869-19002BBA0E9C}" type="presOf" srcId="{D88EFBEF-9318-4E5C-902E-DC8EEDB8D3DE}" destId="{AF08AC3D-C75F-4077-968F-BE8CE53CB5E2}" srcOrd="0" destOrd="2" presId="urn:microsoft.com/office/officeart/2005/8/layout/vList2"/>
    <dgm:cxn modelId="{6F5078A9-5B7F-4A34-95EB-303B1A105C20}" srcId="{AED55485-1D41-467B-B41B-319002AE452F}" destId="{D88EFBEF-9318-4E5C-902E-DC8EEDB8D3DE}" srcOrd="2" destOrd="0" parTransId="{55FC266F-3328-4A60-804C-B520A6C3641A}" sibTransId="{5260D4A5-D2B1-480B-9E58-82798A72D51E}"/>
    <dgm:cxn modelId="{B93B7E77-98CF-4234-AB06-6B0445618EE4}" type="presOf" srcId="{AD171940-B69C-46A7-A316-ADCF119A727F}" destId="{AF08AC3D-C75F-4077-968F-BE8CE53CB5E2}" srcOrd="0" destOrd="1" presId="urn:microsoft.com/office/officeart/2005/8/layout/vList2"/>
    <dgm:cxn modelId="{0975F67C-49FB-4F2C-8747-25E5CC03E269}" srcId="{AED55485-1D41-467B-B41B-319002AE452F}" destId="{587A7716-A855-4C0C-93C4-2F78FBD53C49}" srcOrd="4" destOrd="0" parTransId="{529EFB1A-A22A-47AF-B2A2-98D8E3E9B68C}" sibTransId="{1D305B1F-9260-40BD-8F8E-972C6120EDA8}"/>
    <dgm:cxn modelId="{398FC8A9-4DC3-4169-9DE7-C685E1571478}" srcId="{9D045872-D0B5-469E-AE1D-4C7B3852B666}" destId="{AED55485-1D41-467B-B41B-319002AE452F}" srcOrd="0" destOrd="0" parTransId="{CF167945-B0B0-4945-86FF-C1F8896F86F7}" sibTransId="{BF8B5769-74D8-4269-A1DD-EBCA238FB385}"/>
    <dgm:cxn modelId="{79AFA549-B56D-491D-9388-58E4EBD1B6C2}" type="presParOf" srcId="{F4AC40FE-696B-4D3F-A00C-E7BD329270CA}" destId="{DCC288F3-708D-413F-A995-9BF8D0CBBCF8}" srcOrd="0" destOrd="0" presId="urn:microsoft.com/office/officeart/2005/8/layout/vList2"/>
    <dgm:cxn modelId="{8FA48869-54EE-4315-A00D-682E94B15695}" type="presParOf" srcId="{F4AC40FE-696B-4D3F-A00C-E7BD329270CA}" destId="{AF08AC3D-C75F-4077-968F-BE8CE53CB5E2}" srcOrd="1" destOrd="0" presId="urn:microsoft.com/office/officeart/2005/8/layout/vList2"/>
    <dgm:cxn modelId="{92DB372A-265D-4E30-A36A-3C53C9FC812F}" type="presParOf" srcId="{F4AC40FE-696B-4D3F-A00C-E7BD329270CA}" destId="{453B49D0-DE64-45C7-A5FC-C251AC0F788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045872-D0B5-469E-AE1D-4C7B3852B66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0DDE1E38-1126-446E-B0A0-25C67215C0FE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sz="1800" b="0" dirty="0">
              <a:solidFill>
                <a:schemeClr val="tx1"/>
              </a:solidFill>
            </a:rPr>
            <a:t>Se considerarán elegidos como </a:t>
          </a:r>
          <a:r>
            <a:rPr lang="es-CL" sz="1800" b="1" dirty="0">
              <a:solidFill>
                <a:schemeClr val="tx1"/>
              </a:solidFill>
            </a:rPr>
            <a:t>titulares</a:t>
          </a:r>
          <a:r>
            <a:rPr lang="es-CL" sz="1800" b="0" dirty="0">
              <a:solidFill>
                <a:schemeClr val="tx1"/>
              </a:solidFill>
            </a:rPr>
            <a:t> quienes obtengan las </a:t>
          </a:r>
          <a:r>
            <a:rPr lang="es-CL" sz="1800" b="1" dirty="0">
              <a:solidFill>
                <a:schemeClr val="tx1"/>
              </a:solidFill>
            </a:rPr>
            <a:t>tres más altas mayorías. </a:t>
          </a:r>
        </a:p>
      </dgm:t>
    </dgm:pt>
    <dgm:pt modelId="{C211631E-399C-4E64-BE20-0AAEF1DB009D}" type="parTrans" cxnId="{959B54EF-70FD-4794-9A72-789778D373C0}">
      <dgm:prSet/>
      <dgm:spPr/>
      <dgm:t>
        <a:bodyPr/>
        <a:lstStyle/>
        <a:p>
          <a:endParaRPr lang="es-CL" sz="1600"/>
        </a:p>
      </dgm:t>
    </dgm:pt>
    <dgm:pt modelId="{14D3A5F4-2C0C-467B-AD56-FDA1322DF8A2}" type="sibTrans" cxnId="{959B54EF-70FD-4794-9A72-789778D373C0}">
      <dgm:prSet/>
      <dgm:spPr/>
      <dgm:t>
        <a:bodyPr/>
        <a:lstStyle/>
        <a:p>
          <a:endParaRPr lang="es-CL" sz="1600"/>
        </a:p>
      </dgm:t>
    </dgm:pt>
    <dgm:pt modelId="{69488F33-351F-4DCE-9AFD-74EB9836DA4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sz="1800" b="0" dirty="0">
              <a:solidFill>
                <a:schemeClr val="tx1"/>
              </a:solidFill>
            </a:rPr>
            <a:t>Se considerarán elegidos como </a:t>
          </a:r>
          <a:r>
            <a:rPr lang="es-CL" sz="1800" b="1" dirty="0">
              <a:solidFill>
                <a:schemeClr val="tx1"/>
              </a:solidFill>
            </a:rPr>
            <a:t>suplentes</a:t>
          </a:r>
          <a:r>
            <a:rPr lang="es-CL" sz="1800" b="0" dirty="0">
              <a:solidFill>
                <a:schemeClr val="tx1"/>
              </a:solidFill>
            </a:rPr>
            <a:t>  las tres personas que sigan en orden decreciente de sufragios a las tres más altas mayorías.</a:t>
          </a:r>
        </a:p>
      </dgm:t>
    </dgm:pt>
    <dgm:pt modelId="{D034C84D-0F58-4501-B701-EEA10F668F15}" type="parTrans" cxnId="{EB4CFEC9-04FC-49D9-9E76-47210FEB6ECF}">
      <dgm:prSet/>
      <dgm:spPr/>
      <dgm:t>
        <a:bodyPr/>
        <a:lstStyle/>
        <a:p>
          <a:endParaRPr lang="es-CL" sz="1600"/>
        </a:p>
      </dgm:t>
    </dgm:pt>
    <dgm:pt modelId="{3EC721C6-6EFB-40FC-B39C-EC9D31B9F94C}" type="sibTrans" cxnId="{EB4CFEC9-04FC-49D9-9E76-47210FEB6ECF}">
      <dgm:prSet/>
      <dgm:spPr/>
      <dgm:t>
        <a:bodyPr/>
        <a:lstStyle/>
        <a:p>
          <a:endParaRPr lang="es-CL" sz="1600"/>
        </a:p>
      </dgm:t>
    </dgm:pt>
    <dgm:pt modelId="{D0A6B896-E825-4E8F-8E42-50FC0A42ACFA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sz="1800" b="0" dirty="0">
              <a:solidFill>
                <a:schemeClr val="tx1"/>
              </a:solidFill>
            </a:rPr>
            <a:t>En caso de </a:t>
          </a:r>
          <a:r>
            <a:rPr lang="es-CL" sz="1800" b="1" dirty="0">
              <a:solidFill>
                <a:schemeClr val="tx1"/>
              </a:solidFill>
            </a:rPr>
            <a:t>empate</a:t>
          </a:r>
          <a:r>
            <a:rPr lang="es-CL" sz="1800" b="0" dirty="0">
              <a:solidFill>
                <a:schemeClr val="tx1"/>
              </a:solidFill>
            </a:rPr>
            <a:t>, la elección se dirimirá por </a:t>
          </a:r>
          <a:r>
            <a:rPr lang="es-CL" sz="1800" b="1" dirty="0">
              <a:solidFill>
                <a:schemeClr val="tx1"/>
              </a:solidFill>
            </a:rPr>
            <a:t>sorteo</a:t>
          </a:r>
          <a:r>
            <a:rPr lang="es-CL" sz="1800" b="0" dirty="0">
              <a:solidFill>
                <a:schemeClr val="bg1"/>
              </a:solidFill>
            </a:rPr>
            <a:t>.</a:t>
          </a:r>
        </a:p>
      </dgm:t>
    </dgm:pt>
    <dgm:pt modelId="{D8E97FA4-DEF4-4CC0-83A9-C945CCEEB370}" type="parTrans" cxnId="{5F507EB7-395D-45C2-8019-4A5506795D32}">
      <dgm:prSet/>
      <dgm:spPr/>
      <dgm:t>
        <a:bodyPr/>
        <a:lstStyle/>
        <a:p>
          <a:endParaRPr lang="es-CL" sz="1600"/>
        </a:p>
      </dgm:t>
    </dgm:pt>
    <dgm:pt modelId="{AC6E0295-E79C-4BDD-87C5-3F08F4C9DF56}" type="sibTrans" cxnId="{5F507EB7-395D-45C2-8019-4A5506795D32}">
      <dgm:prSet/>
      <dgm:spPr/>
      <dgm:t>
        <a:bodyPr/>
        <a:lstStyle/>
        <a:p>
          <a:endParaRPr lang="es-CL" sz="1600"/>
        </a:p>
      </dgm:t>
    </dgm:pt>
    <dgm:pt modelId="{F4AC40FE-696B-4D3F-A00C-E7BD329270CA}" type="pres">
      <dgm:prSet presAssocID="{9D045872-D0B5-469E-AE1D-4C7B3852B6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E8BEA67-075F-4DFB-AA16-F4A14FE73EF8}" type="pres">
      <dgm:prSet presAssocID="{0DDE1E38-1126-446E-B0A0-25C67215C0FE}" presName="parentText" presStyleLbl="node1" presStyleIdx="0" presStyleCnt="3" custScaleY="7693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79448AB-1CEB-43BF-A296-B6763FB32279}" type="pres">
      <dgm:prSet presAssocID="{14D3A5F4-2C0C-467B-AD56-FDA1322DF8A2}" presName="spacer" presStyleCnt="0"/>
      <dgm:spPr/>
    </dgm:pt>
    <dgm:pt modelId="{1E6BA5E8-BF53-4081-B8F6-440D15615754}" type="pres">
      <dgm:prSet presAssocID="{69488F33-351F-4DCE-9AFD-74EB9836DA40}" presName="parentText" presStyleLbl="node1" presStyleIdx="1" presStyleCnt="3" custScaleY="8227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EACB86-497B-4530-8B73-2DD674C0389F}" type="pres">
      <dgm:prSet presAssocID="{3EC721C6-6EFB-40FC-B39C-EC9D31B9F94C}" presName="spacer" presStyleCnt="0"/>
      <dgm:spPr/>
    </dgm:pt>
    <dgm:pt modelId="{995DDC99-D0C0-480E-9FC5-6EE921316CDD}" type="pres">
      <dgm:prSet presAssocID="{D0A6B896-E825-4E8F-8E42-50FC0A42ACFA}" presName="parentText" presStyleLbl="node1" presStyleIdx="2" presStyleCnt="3" custScaleY="8816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B4CFEC9-04FC-49D9-9E76-47210FEB6ECF}" srcId="{9D045872-D0B5-469E-AE1D-4C7B3852B666}" destId="{69488F33-351F-4DCE-9AFD-74EB9836DA40}" srcOrd="1" destOrd="0" parTransId="{D034C84D-0F58-4501-B701-EEA10F668F15}" sibTransId="{3EC721C6-6EFB-40FC-B39C-EC9D31B9F94C}"/>
    <dgm:cxn modelId="{585641C4-7806-4F44-86B8-7909A3614608}" type="presOf" srcId="{D0A6B896-E825-4E8F-8E42-50FC0A42ACFA}" destId="{995DDC99-D0C0-480E-9FC5-6EE921316CDD}" srcOrd="0" destOrd="0" presId="urn:microsoft.com/office/officeart/2005/8/layout/vList2"/>
    <dgm:cxn modelId="{518B5A44-56C1-46E4-824F-3C6E36D88701}" type="presOf" srcId="{9D045872-D0B5-469E-AE1D-4C7B3852B666}" destId="{F4AC40FE-696B-4D3F-A00C-E7BD329270CA}" srcOrd="0" destOrd="0" presId="urn:microsoft.com/office/officeart/2005/8/layout/vList2"/>
    <dgm:cxn modelId="{5F507EB7-395D-45C2-8019-4A5506795D32}" srcId="{9D045872-D0B5-469E-AE1D-4C7B3852B666}" destId="{D0A6B896-E825-4E8F-8E42-50FC0A42ACFA}" srcOrd="2" destOrd="0" parTransId="{D8E97FA4-DEF4-4CC0-83A9-C945CCEEB370}" sibTransId="{AC6E0295-E79C-4BDD-87C5-3F08F4C9DF56}"/>
    <dgm:cxn modelId="{2916CCB6-E051-4C2E-B4A2-12DAF41F376D}" type="presOf" srcId="{0DDE1E38-1126-446E-B0A0-25C67215C0FE}" destId="{EE8BEA67-075F-4DFB-AA16-F4A14FE73EF8}" srcOrd="0" destOrd="0" presId="urn:microsoft.com/office/officeart/2005/8/layout/vList2"/>
    <dgm:cxn modelId="{959B54EF-70FD-4794-9A72-789778D373C0}" srcId="{9D045872-D0B5-469E-AE1D-4C7B3852B666}" destId="{0DDE1E38-1126-446E-B0A0-25C67215C0FE}" srcOrd="0" destOrd="0" parTransId="{C211631E-399C-4E64-BE20-0AAEF1DB009D}" sibTransId="{14D3A5F4-2C0C-467B-AD56-FDA1322DF8A2}"/>
    <dgm:cxn modelId="{9E7A871E-E106-430F-9766-05FD93FE0AF8}" type="presOf" srcId="{69488F33-351F-4DCE-9AFD-74EB9836DA40}" destId="{1E6BA5E8-BF53-4081-B8F6-440D15615754}" srcOrd="0" destOrd="0" presId="urn:microsoft.com/office/officeart/2005/8/layout/vList2"/>
    <dgm:cxn modelId="{CEC8D072-7EA7-47FA-99D9-044C22F6F445}" type="presParOf" srcId="{F4AC40FE-696B-4D3F-A00C-E7BD329270CA}" destId="{EE8BEA67-075F-4DFB-AA16-F4A14FE73EF8}" srcOrd="0" destOrd="0" presId="urn:microsoft.com/office/officeart/2005/8/layout/vList2"/>
    <dgm:cxn modelId="{20CC1452-0870-4574-941A-42D9004B37ED}" type="presParOf" srcId="{F4AC40FE-696B-4D3F-A00C-E7BD329270CA}" destId="{E79448AB-1CEB-43BF-A296-B6763FB32279}" srcOrd="1" destOrd="0" presId="urn:microsoft.com/office/officeart/2005/8/layout/vList2"/>
    <dgm:cxn modelId="{40797955-CF0D-405F-A637-C1834A2B4B9E}" type="presParOf" srcId="{F4AC40FE-696B-4D3F-A00C-E7BD329270CA}" destId="{1E6BA5E8-BF53-4081-B8F6-440D15615754}" srcOrd="2" destOrd="0" presId="urn:microsoft.com/office/officeart/2005/8/layout/vList2"/>
    <dgm:cxn modelId="{D842C15A-7083-4B52-AACA-B3A274A0BC8E}" type="presParOf" srcId="{F4AC40FE-696B-4D3F-A00C-E7BD329270CA}" destId="{20EACB86-497B-4530-8B73-2DD674C0389F}" srcOrd="3" destOrd="0" presId="urn:microsoft.com/office/officeart/2005/8/layout/vList2"/>
    <dgm:cxn modelId="{2E680DAD-F709-4054-BDF2-7E2483891DC7}" type="presParOf" srcId="{F4AC40FE-696B-4D3F-A00C-E7BD329270CA}" destId="{995DDC99-D0C0-480E-9FC5-6EE921316CD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244FD-A216-4BA9-9A33-A3E067DF0BD1}">
      <dsp:nvSpPr>
        <dsp:cNvPr id="0" name=""/>
        <dsp:cNvSpPr/>
      </dsp:nvSpPr>
      <dsp:spPr>
        <a:xfrm rot="5400000">
          <a:off x="4818899" y="-1924019"/>
          <a:ext cx="877676" cy="494845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/>
            <a:t>Seguro Social contra Riesgos de Accidentes del Trabajo y Enfermedades Profesionales, (artículos 66, 70, 72 y 76).</a:t>
          </a:r>
          <a:endParaRPr lang="es-CL" sz="1800" kern="1200" dirty="0"/>
        </a:p>
      </dsp:txBody>
      <dsp:txXfrm rot="-5400000">
        <a:off x="2783508" y="154217"/>
        <a:ext cx="4905614" cy="791986"/>
      </dsp:txXfrm>
    </dsp:sp>
    <dsp:sp modelId="{C1AB96C8-3AB1-4634-8334-2903F2DE5244}">
      <dsp:nvSpPr>
        <dsp:cNvPr id="0" name=""/>
        <dsp:cNvSpPr/>
      </dsp:nvSpPr>
      <dsp:spPr>
        <a:xfrm>
          <a:off x="0" y="24920"/>
          <a:ext cx="2783508" cy="1097095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1"/>
              </a:solidFill>
            </a:rPr>
            <a:t>Ley Nº 16.744</a:t>
          </a:r>
          <a:endParaRPr lang="es-CL" sz="2000" b="1" kern="1200" dirty="0">
            <a:solidFill>
              <a:schemeClr val="tx1"/>
            </a:solidFill>
          </a:endParaRPr>
        </a:p>
      </dsp:txBody>
      <dsp:txXfrm>
        <a:off x="53556" y="78476"/>
        <a:ext cx="2676396" cy="989983"/>
      </dsp:txXfrm>
    </dsp:sp>
    <dsp:sp modelId="{9B3FE757-0AF2-4BC9-B98E-21024E71DB5C}">
      <dsp:nvSpPr>
        <dsp:cNvPr id="0" name=""/>
        <dsp:cNvSpPr/>
      </dsp:nvSpPr>
      <dsp:spPr>
        <a:xfrm rot="5400000">
          <a:off x="4818899" y="-772068"/>
          <a:ext cx="877676" cy="494845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/>
            <a:t>Dispone la aplicación de la Ley Nº 16.744, a trabajadores del sector público. (artículo 6°).</a:t>
          </a:r>
          <a:endParaRPr lang="es-CL" sz="1800" kern="1200" dirty="0"/>
        </a:p>
      </dsp:txBody>
      <dsp:txXfrm rot="-5400000">
        <a:off x="2783508" y="1306168"/>
        <a:ext cx="4905614" cy="791986"/>
      </dsp:txXfrm>
    </dsp:sp>
    <dsp:sp modelId="{416B5BF8-F5CE-434B-A157-4195F2EE3D61}">
      <dsp:nvSpPr>
        <dsp:cNvPr id="0" name=""/>
        <dsp:cNvSpPr/>
      </dsp:nvSpPr>
      <dsp:spPr>
        <a:xfrm>
          <a:off x="22416" y="1131462"/>
          <a:ext cx="2783508" cy="1097095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/>
            <a:t>Ley Nº 19.345 </a:t>
          </a:r>
          <a:endParaRPr lang="es-CL" sz="2000" b="1" kern="1200" dirty="0"/>
        </a:p>
      </dsp:txBody>
      <dsp:txXfrm>
        <a:off x="75972" y="1185018"/>
        <a:ext cx="2676396" cy="989983"/>
      </dsp:txXfrm>
    </dsp:sp>
    <dsp:sp modelId="{0328AE7C-3BA6-434F-BDAB-D2D3BC556FFC}">
      <dsp:nvSpPr>
        <dsp:cNvPr id="0" name=""/>
        <dsp:cNvSpPr/>
      </dsp:nvSpPr>
      <dsp:spPr>
        <a:xfrm rot="5400000">
          <a:off x="4818899" y="379881"/>
          <a:ext cx="877676" cy="494845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800" kern="1200" dirty="0"/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/>
            <a:t>Aprueba Reglamento para la constitución y funcionamiento de los Comités Paritarios de Higiene y Seguridad.</a:t>
          </a:r>
          <a:endParaRPr lang="es-CL" sz="18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600" kern="1200" dirty="0"/>
        </a:p>
      </dsp:txBody>
      <dsp:txXfrm rot="-5400000">
        <a:off x="2783508" y="2458118"/>
        <a:ext cx="4905614" cy="791986"/>
      </dsp:txXfrm>
    </dsp:sp>
    <dsp:sp modelId="{31FC491B-603E-4181-AB8B-B290AC9F0028}">
      <dsp:nvSpPr>
        <dsp:cNvPr id="0" name=""/>
        <dsp:cNvSpPr/>
      </dsp:nvSpPr>
      <dsp:spPr>
        <a:xfrm>
          <a:off x="0" y="2305563"/>
          <a:ext cx="2783508" cy="1097095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/>
            <a:t>D.S. Nº 54, de 1969, del MINTRAB</a:t>
          </a:r>
          <a:endParaRPr lang="es-CL" sz="2000" b="1" kern="1200" dirty="0"/>
        </a:p>
      </dsp:txBody>
      <dsp:txXfrm>
        <a:off x="53556" y="2359119"/>
        <a:ext cx="2676396" cy="9899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22CAD-E58A-4F62-A0DF-5BED0B1B6D99}">
      <dsp:nvSpPr>
        <dsp:cNvPr id="0" name=""/>
        <dsp:cNvSpPr/>
      </dsp:nvSpPr>
      <dsp:spPr>
        <a:xfrm rot="5400000">
          <a:off x="2771597" y="-744310"/>
          <a:ext cx="3913409" cy="63851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b="0" kern="1200" dirty="0"/>
            <a:t>En toda empresa, faena, sucursal o agencia en que trabajen </a:t>
          </a:r>
          <a:r>
            <a:rPr lang="es-ES_tradnl" sz="1800" b="1" kern="1200" dirty="0"/>
            <a:t>más de 25 personas</a:t>
          </a:r>
          <a:r>
            <a:rPr lang="es-ES_tradnl" sz="1800" b="0" kern="1200" dirty="0"/>
            <a:t>. (art. 66 de la Ley N° 16,744) </a:t>
          </a:r>
          <a:endParaRPr lang="es-CL" sz="1800" b="0" kern="1200" dirty="0"/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800" kern="1200" dirty="0"/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b="0" kern="1200" dirty="0"/>
            <a:t>Si existen diversas faenas, sucursales o agencias en las que se cumpla la condición anterior,</a:t>
          </a:r>
          <a:r>
            <a:rPr lang="es-ES_tradnl" sz="1800" b="0" u="none" kern="1200" dirty="0"/>
            <a:t> </a:t>
          </a:r>
          <a:r>
            <a:rPr lang="es-ES_tradnl" sz="1800" b="1" u="none" kern="1200" dirty="0"/>
            <a:t>en cada una de ellas deberá organizarse un CPHS </a:t>
          </a:r>
          <a:r>
            <a:rPr lang="es-ES_tradnl" sz="1800" b="0" kern="1200" dirty="0"/>
            <a:t>(art. 1° del D.S. N° 54/1969, del MINTRAB)</a:t>
          </a:r>
          <a:endParaRPr lang="es-CL" sz="1800" b="0" kern="1200" dirty="0"/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800" kern="1200" dirty="0"/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b="0" kern="1200" dirty="0"/>
            <a:t>Corresponderá a la empresa otorgar las facilidades y adoptar las medidas necesarias para que funcione adecuadamente el o los Comités de Higiene y Seguridad.</a:t>
          </a: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800" b="1" kern="1200" dirty="0"/>
        </a:p>
      </dsp:txBody>
      <dsp:txXfrm rot="-5400000">
        <a:off x="1535720" y="682604"/>
        <a:ext cx="6194128" cy="3531335"/>
      </dsp:txXfrm>
    </dsp:sp>
    <dsp:sp modelId="{C1461E2F-5754-4A92-90E4-16893F62AEB2}">
      <dsp:nvSpPr>
        <dsp:cNvPr id="0" name=""/>
        <dsp:cNvSpPr/>
      </dsp:nvSpPr>
      <dsp:spPr>
        <a:xfrm>
          <a:off x="216018" y="275864"/>
          <a:ext cx="1319701" cy="4344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500" kern="1200"/>
        </a:p>
      </dsp:txBody>
      <dsp:txXfrm>
        <a:off x="280440" y="340286"/>
        <a:ext cx="1190857" cy="421597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F189B-6860-4AFA-83E8-38DE8230CB04}" type="datetimeFigureOut">
              <a:rPr lang="es-CL" smtClean="0"/>
              <a:t>25-10-2017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A4D1A-059A-49D2-AA49-342AC4FB50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55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BE538-9B88-4176-BB14-4D57036277F1}" type="datetimeFigureOut">
              <a:rPr lang="es-CL" smtClean="0"/>
              <a:t>25-10-2017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D561-2CC6-4866-A439-CF564088CA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806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3 Marcador de notas"/>
          <p:cNvSpPr>
            <a:spLocks noGrp="1"/>
          </p:cNvSpPr>
          <p:nvPr/>
        </p:nvSpPr>
        <p:spPr bwMode="auto">
          <a:xfrm>
            <a:off x="914400" y="4343992"/>
            <a:ext cx="5029200" cy="41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endParaRPr lang="es-ES" altLang="es-C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sz="quarter" idx="11" hasCustomPrompt="1"/>
          </p:nvPr>
        </p:nvSpPr>
        <p:spPr bwMode="auto">
          <a:xfrm>
            <a:off x="3187700" y="2582863"/>
            <a:ext cx="5956300" cy="1027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0"/>
              </a:spcBef>
              <a:spcAft>
                <a:spcPct val="0"/>
              </a:spcAft>
              <a:buNone/>
              <a:defRPr lang="en-US" altLang="es-CL" sz="3200" b="1" kern="12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CL" sz="3200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TÍTULO</a:t>
            </a:r>
            <a:endParaRPr lang="en-US" altLang="es-CL" sz="14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quarter" idx="12" hasCustomPrompt="1"/>
          </p:nvPr>
        </p:nvSpPr>
        <p:spPr bwMode="auto">
          <a:xfrm>
            <a:off x="3187700" y="3624263"/>
            <a:ext cx="5956300" cy="1027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0"/>
              </a:spcBef>
              <a:spcAft>
                <a:spcPct val="0"/>
              </a:spcAft>
              <a:buNone/>
              <a:defRPr lang="en-US" altLang="es-CL" sz="2000" kern="12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s-CL" sz="20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Expositor</a:t>
            </a:r>
          </a:p>
        </p:txBody>
      </p:sp>
      <p:pic>
        <p:nvPicPr>
          <p:cNvPr id="10" name="Picture 8" descr="C:\Users\agutierrez\Documents\Alvaro\SUSESO\logo suses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60325"/>
            <a:ext cx="19700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" y="5654309"/>
            <a:ext cx="27257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agutierrez\Documents\Alvaro\SUSESO\logo suses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4597400"/>
            <a:ext cx="19700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 bwMode="auto">
          <a:xfrm>
            <a:off x="5364088" y="3645024"/>
            <a:ext cx="3384375" cy="86409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s-CL" sz="2800" b="1" dirty="0">
                <a:solidFill>
                  <a:srgbClr val="0070C0"/>
                </a:solidFill>
                <a:latin typeface="+mj-lt"/>
                <a:ea typeface="ヒラギノ角ゴ Pro W3" charset="0"/>
                <a:cs typeface="ヒラギノ角ゴ Pro W3" charset="0"/>
              </a:rPr>
              <a:t>Muchas </a:t>
            </a:r>
            <a:r>
              <a:rPr lang="es-CL" altLang="es-CL" sz="2800" b="1" dirty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Gracias</a:t>
            </a:r>
            <a:endParaRPr lang="en-US" altLang="es-CL" sz="2800" b="1" dirty="0">
              <a:solidFill>
                <a:srgbClr val="0070C0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333375"/>
            <a:ext cx="31432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38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588"/>
            <a:ext cx="91503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6122988"/>
            <a:ext cx="18002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Título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365"/>
            <a:ext cx="8229600" cy="4237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914400" rtl="0" eaLnBrk="1" fontAlgn="base" latinLnBrk="0" hangingPunct="1">
        <a:spcBef>
          <a:spcPct val="0"/>
        </a:spcBef>
        <a:spcAft>
          <a:spcPct val="0"/>
        </a:spcAft>
        <a:buNone/>
        <a:defRPr lang="es-ES" sz="4400" b="1" kern="1200" dirty="0">
          <a:solidFill>
            <a:schemeClr val="accent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457200" indent="-457200" algn="l" defTabSz="914400" rtl="0" eaLnBrk="1" fontAlgn="auto" latinLnBrk="0" hangingPunct="1">
        <a:spcBef>
          <a:spcPct val="20000"/>
        </a:spcBef>
        <a:spcAft>
          <a:spcPts val="0"/>
        </a:spcAft>
        <a:buFont typeface="Arial" pitchFamily="34" charset="0"/>
        <a:buChar char="•"/>
        <a:defRPr lang="es-ES" sz="3200" kern="1200" dirty="0" smtClean="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10.wmf"/><Relationship Id="rId12" Type="http://schemas.microsoft.com/office/2007/relationships/diagramDrawing" Target="../diagrams/drawing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11" Type="http://schemas.openxmlformats.org/officeDocument/2006/relationships/diagramColors" Target="../diagrams/colors12.xml"/><Relationship Id="rId5" Type="http://schemas.openxmlformats.org/officeDocument/2006/relationships/diagramColors" Target="../diagrams/colors11.xml"/><Relationship Id="rId10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11.xml"/><Relationship Id="rId9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0.wm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9512" y="2348880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COMITÉS PARITARIOS DE HIGIENE Y SEGURIDAD DEL SECTOR PÚBLICO:</a:t>
            </a:r>
            <a:br>
              <a:rPr lang="es-ES_tradnl" sz="2800" b="1" dirty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</a:br>
            <a:r>
              <a:rPr lang="es-ES_tradnl" sz="2800" b="1" dirty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CONSTITUCIÓN Y FUNCIONAMIENTO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4248472" y="472514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base">
              <a:spcAft>
                <a:spcPct val="0"/>
              </a:spcAft>
            </a:pPr>
            <a:r>
              <a:rPr lang="es-ES_tradnl" dirty="0" smtClean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Jonathan Rivera </a:t>
            </a:r>
          </a:p>
          <a:p>
            <a:pPr algn="r" fontAlgn="base">
              <a:spcAft>
                <a:spcPct val="0"/>
              </a:spcAft>
            </a:pPr>
            <a:r>
              <a:rPr lang="es-ES_tradnl" dirty="0" smtClean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Abogado </a:t>
            </a:r>
          </a:p>
          <a:p>
            <a:pPr algn="r" fontAlgn="base">
              <a:spcAft>
                <a:spcPct val="0"/>
              </a:spcAft>
            </a:pPr>
            <a:r>
              <a:rPr lang="es-ES_tradnl" dirty="0" smtClean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Departamento </a:t>
            </a:r>
            <a:r>
              <a:rPr lang="es-ES_tradnl" dirty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de Regulación</a:t>
            </a:r>
          </a:p>
          <a:p>
            <a:pPr algn="r" fontAlgn="base">
              <a:spcAft>
                <a:spcPct val="0"/>
              </a:spcAft>
            </a:pPr>
            <a:r>
              <a:rPr lang="es-ES_tradnl" dirty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Superintendencia de Seguridad Social</a:t>
            </a:r>
          </a:p>
          <a:p>
            <a:pPr algn="r" fontAlgn="base">
              <a:spcAft>
                <a:spcPct val="0"/>
              </a:spcAft>
            </a:pPr>
            <a:r>
              <a:rPr lang="es-ES_tradnl" dirty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Octubre de 2017</a:t>
            </a:r>
            <a:endParaRPr lang="es-ES_tradnl" sz="2400" dirty="0">
              <a:solidFill>
                <a:schemeClr val="accent1"/>
              </a:solidFill>
              <a:latin typeface="Verdana" pitchFamily="34" charset="0"/>
              <a:sym typeface="Verda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7273" cy="864840"/>
          </a:xfrm>
        </p:spPr>
        <p:txBody>
          <a:bodyPr>
            <a:normAutofit fontScale="90000"/>
          </a:bodyPr>
          <a:lstStyle/>
          <a:p>
            <a:pPr algn="l"/>
            <a:r>
              <a:rPr lang="es-CL" sz="2700" b="1" dirty="0">
                <a:solidFill>
                  <a:schemeClr val="tx2"/>
                </a:solidFill>
              </a:rPr>
              <a:t>REPRESENTANTES TRABAJADORES. REQUISTOS PARA SER ELEGIDO</a:t>
            </a:r>
            <a:r>
              <a:rPr lang="es-CL" sz="1800" b="1" dirty="0">
                <a:solidFill>
                  <a:schemeClr val="tx2"/>
                </a:solidFill>
              </a:rPr>
              <a:t/>
            </a:r>
            <a:br>
              <a:rPr lang="es-CL" sz="1800" b="1" dirty="0">
                <a:solidFill>
                  <a:schemeClr val="tx2"/>
                </a:solidFill>
              </a:rPr>
            </a:br>
            <a:endParaRPr lang="es-CL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271597"/>
              </p:ext>
            </p:extLst>
          </p:nvPr>
        </p:nvGraphicFramePr>
        <p:xfrm>
          <a:off x="755576" y="1431449"/>
          <a:ext cx="7344816" cy="5426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909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98072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>
                <a:solidFill>
                  <a:srgbClr val="1F497D"/>
                </a:solidFill>
              </a:rPr>
              <a:t>ELECCIÓN REPRESENTANTES TRABAJADORES  (I)</a:t>
            </a:r>
            <a:endParaRPr lang="es-CL" sz="2800" dirty="0"/>
          </a:p>
        </p:txBody>
      </p:sp>
      <p:graphicFrame>
        <p:nvGraphicFramePr>
          <p:cNvPr id="10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900576"/>
              </p:ext>
            </p:extLst>
          </p:nvPr>
        </p:nvGraphicFramePr>
        <p:xfrm>
          <a:off x="2170220" y="1503948"/>
          <a:ext cx="604867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4" descr="C:\Users\framirez\AppData\Local\Microsoft\Windows\Temporary Internet Files\Content.IE5\NP17WJUN\book-297246_640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20" y="2872100"/>
            <a:ext cx="158417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1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>
                <a:solidFill>
                  <a:srgbClr val="1F497D"/>
                </a:solidFill>
              </a:rPr>
              <a:t>ELECCIÓN REPRESENTANTES TRABAJADORES (II)</a:t>
            </a:r>
            <a:endParaRPr lang="es-CL" sz="2800" dirty="0"/>
          </a:p>
        </p:txBody>
      </p:sp>
      <p:pic>
        <p:nvPicPr>
          <p:cNvPr id="6" name="Picture 3" descr="C:\Users\framirez\AppData\Local\Microsoft\Windows\Temporary Internet Files\Content.IE5\P3V2M9CQ\ballot-158828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77" y="2420888"/>
            <a:ext cx="1368152" cy="144016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7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659224"/>
              </p:ext>
            </p:extLst>
          </p:nvPr>
        </p:nvGraphicFramePr>
        <p:xfrm>
          <a:off x="2195736" y="1268760"/>
          <a:ext cx="604867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957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980728"/>
            <a:ext cx="4960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DURACIÓN Y CAUSALES DE CESE</a:t>
            </a:r>
            <a:endParaRPr lang="es-CL" sz="2800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450131122"/>
              </p:ext>
            </p:extLst>
          </p:nvPr>
        </p:nvGraphicFramePr>
        <p:xfrm>
          <a:off x="1079971" y="2924944"/>
          <a:ext cx="67950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1079971" y="1772816"/>
            <a:ext cx="6840760" cy="936000"/>
            <a:chOff x="0" y="104"/>
            <a:chExt cx="6840760" cy="936000"/>
          </a:xfrm>
        </p:grpSpPr>
        <p:sp>
          <p:nvSpPr>
            <p:cNvPr id="9" name="8 Rectángulo redondeado"/>
            <p:cNvSpPr/>
            <p:nvPr/>
          </p:nvSpPr>
          <p:spPr>
            <a:xfrm>
              <a:off x="0" y="104"/>
              <a:ext cx="6840760" cy="936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45692" y="45796"/>
              <a:ext cx="674937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b="0" kern="1200" dirty="0">
                  <a:solidFill>
                    <a:schemeClr val="tx1"/>
                  </a:solidFill>
                </a:rPr>
                <a:t>Su mandato es por </a:t>
              </a:r>
              <a:r>
                <a:rPr lang="es-CL" sz="1800" b="1" kern="1200" dirty="0">
                  <a:solidFill>
                    <a:schemeClr val="tx1"/>
                  </a:solidFill>
                </a:rPr>
                <a:t>DOS AÑOS,  </a:t>
              </a:r>
              <a:r>
                <a:rPr lang="es-CL" sz="1800" b="0" kern="1200" dirty="0">
                  <a:solidFill>
                    <a:schemeClr val="tx1"/>
                  </a:solidFill>
                </a:rPr>
                <a:t>pudiendo ser reelegidos</a:t>
              </a:r>
              <a:r>
                <a:rPr lang="es-CL" sz="1800" b="1" kern="1200" dirty="0">
                  <a:solidFill>
                    <a:schemeClr val="tx1"/>
                  </a:solidFill>
                </a:rPr>
                <a:t>.</a:t>
              </a:r>
              <a:endParaRPr lang="es-CL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148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08720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CONSTITUCIÓN. ELECCIÓN DE PRESIDENTE Y SECRETARIO</a:t>
            </a:r>
            <a:endParaRPr lang="es-CL" sz="2800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439440"/>
              </p:ext>
            </p:extLst>
          </p:nvPr>
        </p:nvGraphicFramePr>
        <p:xfrm>
          <a:off x="3087110" y="1556792"/>
          <a:ext cx="590465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86" y="2348880"/>
            <a:ext cx="177215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044202485"/>
              </p:ext>
            </p:extLst>
          </p:nvPr>
        </p:nvGraphicFramePr>
        <p:xfrm>
          <a:off x="1070886" y="5164184"/>
          <a:ext cx="7920880" cy="936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8079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99592" y="715740"/>
            <a:ext cx="1199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FUERO</a:t>
            </a:r>
            <a:endParaRPr lang="es-CL" sz="2800" dirty="0"/>
          </a:p>
        </p:txBody>
      </p:sp>
      <p:graphicFrame>
        <p:nvGraphicFramePr>
          <p:cNvPr id="7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098808"/>
              </p:ext>
            </p:extLst>
          </p:nvPr>
        </p:nvGraphicFramePr>
        <p:xfrm>
          <a:off x="899592" y="1556792"/>
          <a:ext cx="7416824" cy="469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976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83568" y="672961"/>
            <a:ext cx="1612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SESIONES</a:t>
            </a:r>
            <a:endParaRPr lang="es-CL" sz="2800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9821594"/>
              </p:ext>
            </p:extLst>
          </p:nvPr>
        </p:nvGraphicFramePr>
        <p:xfrm>
          <a:off x="1115615" y="1212646"/>
          <a:ext cx="7069349" cy="79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259631" y="2009321"/>
            <a:ext cx="6925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latin typeface="+mn-lt"/>
              </a:rPr>
              <a:t>1</a:t>
            </a:r>
            <a:r>
              <a:rPr lang="es-CL" b="1" dirty="0">
                <a:latin typeface="+mn-lt"/>
              </a:rPr>
              <a:t> </a:t>
            </a:r>
            <a:r>
              <a:rPr lang="es-CL" dirty="0">
                <a:latin typeface="+mn-lt"/>
              </a:rPr>
              <a:t>representante del empleador  y</a:t>
            </a:r>
            <a:r>
              <a:rPr lang="es-CL" b="1" dirty="0">
                <a:latin typeface="+mn-lt"/>
              </a:rPr>
              <a:t> </a:t>
            </a:r>
            <a:r>
              <a:rPr lang="es-CL" sz="2400" b="1" dirty="0">
                <a:latin typeface="+mn-lt"/>
              </a:rPr>
              <a:t>1</a:t>
            </a:r>
            <a:r>
              <a:rPr lang="es-CL" b="1" dirty="0">
                <a:latin typeface="+mn-lt"/>
              </a:rPr>
              <a:t> </a:t>
            </a:r>
            <a:r>
              <a:rPr lang="es-CL" dirty="0">
                <a:latin typeface="+mn-lt"/>
              </a:rPr>
              <a:t>representante de los trabajadores</a:t>
            </a:r>
          </a:p>
        </p:txBody>
      </p:sp>
      <p:graphicFrame>
        <p:nvGraphicFramePr>
          <p:cNvPr id="1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266224"/>
              </p:ext>
            </p:extLst>
          </p:nvPr>
        </p:nvGraphicFramePr>
        <p:xfrm>
          <a:off x="1115615" y="2636912"/>
          <a:ext cx="7069349" cy="3967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75416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887274"/>
            <a:ext cx="1612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rgbClr val="1F497D"/>
                </a:solidFill>
              </a:rPr>
              <a:t>SESIONES</a:t>
            </a:r>
            <a:endParaRPr lang="es-CL" sz="2800" dirty="0"/>
          </a:p>
        </p:txBody>
      </p:sp>
      <p:graphicFrame>
        <p:nvGraphicFramePr>
          <p:cNvPr id="7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765519"/>
              </p:ext>
            </p:extLst>
          </p:nvPr>
        </p:nvGraphicFramePr>
        <p:xfrm>
          <a:off x="718337" y="1410494"/>
          <a:ext cx="7344816" cy="4372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2374521" y="4205318"/>
            <a:ext cx="3744416" cy="15778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>
                <a:solidFill>
                  <a:schemeClr val="tx1"/>
                </a:solidFill>
              </a:rPr>
              <a:t>Tiempo ocupado en ella, </a:t>
            </a:r>
            <a:r>
              <a:rPr lang="es-ES_tradnl" b="1" dirty="0">
                <a:solidFill>
                  <a:schemeClr val="tx1"/>
                </a:solidFill>
              </a:rPr>
              <a:t>se debe considerar como trabajado</a:t>
            </a:r>
            <a:r>
              <a:rPr lang="es-CL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9" name="8 Cerrar llave"/>
          <p:cNvSpPr/>
          <p:nvPr/>
        </p:nvSpPr>
        <p:spPr>
          <a:xfrm rot="5400000">
            <a:off x="3983475" y="33609"/>
            <a:ext cx="884078" cy="741435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415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11560" y="764704"/>
            <a:ext cx="18379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rgbClr val="1F497D"/>
                </a:solidFill>
              </a:rPr>
              <a:t>ACUERDOS</a:t>
            </a:r>
            <a:endParaRPr lang="es-CL" sz="2800" dirty="0"/>
          </a:p>
        </p:txBody>
      </p:sp>
      <p:graphicFrame>
        <p:nvGraphicFramePr>
          <p:cNvPr id="7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790817"/>
              </p:ext>
            </p:extLst>
          </p:nvPr>
        </p:nvGraphicFramePr>
        <p:xfrm>
          <a:off x="2411760" y="1475469"/>
          <a:ext cx="6088981" cy="40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564904"/>
            <a:ext cx="165618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563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83568" y="908720"/>
            <a:ext cx="18379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rgbClr val="1F497D"/>
                </a:solidFill>
              </a:rPr>
              <a:t>ACUERDOS</a:t>
            </a:r>
            <a:endParaRPr lang="es-CL" sz="2800" dirty="0"/>
          </a:p>
        </p:txBody>
      </p:sp>
      <p:graphicFrame>
        <p:nvGraphicFramePr>
          <p:cNvPr id="7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173984"/>
              </p:ext>
            </p:extLst>
          </p:nvPr>
        </p:nvGraphicFramePr>
        <p:xfrm>
          <a:off x="827584" y="1431940"/>
          <a:ext cx="7565814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97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756730"/>
              </p:ext>
            </p:extLst>
          </p:nvPr>
        </p:nvGraphicFramePr>
        <p:xfrm>
          <a:off x="808681" y="1347047"/>
          <a:ext cx="7731968" cy="3404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794595" y="4818157"/>
            <a:ext cx="2767979" cy="1063570"/>
            <a:chOff x="-119262" y="2072942"/>
            <a:chExt cx="2767979" cy="1265449"/>
          </a:xfrm>
        </p:grpSpPr>
        <p:sp>
          <p:nvSpPr>
            <p:cNvPr id="8" name="7 Rectángulo redondeado"/>
            <p:cNvSpPr/>
            <p:nvPr/>
          </p:nvSpPr>
          <p:spPr>
            <a:xfrm>
              <a:off x="-119262" y="2072942"/>
              <a:ext cx="2767979" cy="126544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-27679" y="2161547"/>
              <a:ext cx="2676396" cy="9899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000" b="1" kern="1200" dirty="0"/>
                <a:t>D.S. Nº 168, de 1995, del MINTRAB</a:t>
              </a:r>
              <a:endParaRPr lang="es-CL" sz="2000" b="1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3540396" y="4879316"/>
            <a:ext cx="4948459" cy="1004126"/>
            <a:chOff x="2768699" y="1326030"/>
            <a:chExt cx="4948459" cy="941172"/>
          </a:xfrm>
        </p:grpSpPr>
        <p:sp>
          <p:nvSpPr>
            <p:cNvPr id="11" name="10 Redondear rectángulo de esquina del mismo lado"/>
            <p:cNvSpPr/>
            <p:nvPr/>
          </p:nvSpPr>
          <p:spPr>
            <a:xfrm rot="5400000">
              <a:off x="4778581" y="-671376"/>
              <a:ext cx="928696" cy="494845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dondear rectángulo de esquina del mismo lado 4"/>
            <p:cNvSpPr/>
            <p:nvPr/>
          </p:nvSpPr>
          <p:spPr>
            <a:xfrm>
              <a:off x="2768699" y="1326030"/>
              <a:ext cx="4920423" cy="772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just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_tradnl" sz="1800" kern="1200" dirty="0"/>
                <a:t>Dispone que constitución y funcionamiento de CPHS del sector público, se regirá por el citado D.S. N° 54.</a:t>
              </a:r>
              <a:endParaRPr lang="es-CL" sz="1800" kern="1200" dirty="0"/>
            </a:p>
          </p:txBody>
        </p:sp>
      </p:grpSp>
      <p:sp>
        <p:nvSpPr>
          <p:cNvPr id="2" name="1 Rectángulo"/>
          <p:cNvSpPr/>
          <p:nvPr/>
        </p:nvSpPr>
        <p:spPr>
          <a:xfrm>
            <a:off x="794595" y="620688"/>
            <a:ext cx="3783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3200" b="1" dirty="0">
                <a:solidFill>
                  <a:schemeClr val="tx2"/>
                </a:solidFill>
              </a:rPr>
              <a:t>MARCO NORMATIVO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817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83568" y="908720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SUPLENTES</a:t>
            </a:r>
            <a:endParaRPr lang="es-CL" sz="2800" dirty="0"/>
          </a:p>
        </p:txBody>
      </p:sp>
      <p:graphicFrame>
        <p:nvGraphicFramePr>
          <p:cNvPr id="7" name="8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909826"/>
              </p:ext>
            </p:extLst>
          </p:nvPr>
        </p:nvGraphicFramePr>
        <p:xfrm>
          <a:off x="1115616" y="1455275"/>
          <a:ext cx="6706239" cy="3897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192842" y="4581128"/>
            <a:ext cx="633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+mn-lt"/>
              </a:rPr>
              <a:t>Cuando se encuentren impedidos de asistir por cualquier causa</a:t>
            </a:r>
          </a:p>
        </p:txBody>
      </p:sp>
    </p:spTree>
    <p:extLst>
      <p:ext uri="{BB962C8B-B14F-4D97-AF65-F5344CB8AC3E}">
        <p14:creationId xmlns:p14="http://schemas.microsoft.com/office/powerpoint/2010/main" val="1978358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275856" y="632068"/>
            <a:ext cx="2422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FISCALIZACIÓN</a:t>
            </a:r>
            <a:endParaRPr lang="es-CL" sz="2800" dirty="0"/>
          </a:p>
        </p:txBody>
      </p:sp>
      <p:graphicFrame>
        <p:nvGraphicFramePr>
          <p:cNvPr id="7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662392"/>
              </p:ext>
            </p:extLst>
          </p:nvPr>
        </p:nvGraphicFramePr>
        <p:xfrm>
          <a:off x="755576" y="1164666"/>
          <a:ext cx="756084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2756302" y="4725144"/>
            <a:ext cx="432048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  <a:p>
            <a:pPr algn="ctr"/>
            <a:r>
              <a:rPr lang="es-CL" sz="2400" dirty="0">
                <a:solidFill>
                  <a:schemeClr val="tx1"/>
                </a:solidFill>
              </a:rPr>
              <a:t>Inspección del Trabajo: </a:t>
            </a:r>
            <a:br>
              <a:rPr lang="es-CL" sz="2400" dirty="0">
                <a:solidFill>
                  <a:schemeClr val="tx1"/>
                </a:solidFill>
              </a:rPr>
            </a:br>
            <a:r>
              <a:rPr lang="es-CL" sz="2400" dirty="0">
                <a:solidFill>
                  <a:schemeClr val="tx1"/>
                </a:solidFill>
              </a:rPr>
              <a:t>Ministro de fe , sin perjuicio de facultades de la CGR</a:t>
            </a:r>
          </a:p>
          <a:p>
            <a:pPr algn="just"/>
            <a:r>
              <a:rPr lang="es-CL" sz="1600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6252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11560" y="908720"/>
            <a:ext cx="5831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DICTÁMENES SUSESO. CONSTITUCIÓN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76414" y="1465155"/>
            <a:ext cx="885698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Oficio N° 60.161, de 2010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CL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“Centro de trabajo“</a:t>
            </a: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aquel que individualmente, cuenta con más de 25 trabajadores. </a:t>
            </a: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Cada "centro de trabajo" es asimilable a los conceptos de sucursal o agencia.</a:t>
            </a: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CL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Oficio N° 42.872, de 2017</a:t>
            </a: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CL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“En el caso de los Servicios Públicos, existen diferentes faenas cuando los funcionarios de la Entidad se encuentran </a:t>
            </a: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distribuidos en 2 o más instalaciones o dependencias, las que no tienen comunicación física entre sí</a:t>
            </a: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”.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74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11560" y="908720"/>
            <a:ext cx="4999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DICTÁMENES SUSESO. ELECCIÓN</a:t>
            </a:r>
            <a:endParaRPr lang="es-CL" sz="2800" dirty="0"/>
          </a:p>
        </p:txBody>
      </p:sp>
      <p:sp>
        <p:nvSpPr>
          <p:cNvPr id="8" name="7 Rectángulo"/>
          <p:cNvSpPr/>
          <p:nvPr/>
        </p:nvSpPr>
        <p:spPr>
          <a:xfrm>
            <a:off x="179512" y="1844824"/>
            <a:ext cx="8604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Oficio Ord. N° 10.800, de 1998.</a:t>
            </a:r>
          </a:p>
          <a:p>
            <a:pPr marL="800100" lvl="2" indent="0" algn="just">
              <a:buNone/>
            </a:pPr>
            <a:endParaRPr lang="es-C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2" indent="0" algn="just">
              <a:buNone/>
            </a:pPr>
            <a:r>
              <a:rPr lang="es-C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FUNCIONARIOS ELEGIBLES son todos aquellos que cumplen con los requisitos del artículo 10 del D.S. Nº 54.</a:t>
            </a:r>
          </a:p>
          <a:p>
            <a:pPr marL="800100" lvl="2" indent="0" algn="just">
              <a:buNone/>
            </a:pPr>
            <a:endParaRPr lang="es-CL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2" indent="0" algn="just">
              <a:buNone/>
            </a:pPr>
            <a:r>
              <a:rPr lang="es-C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conformación de estos Comités no se encuentra supeditada a que hayan "interesados" o postulantes,</a:t>
            </a:r>
            <a:r>
              <a:rPr lang="es-C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sino al cumplimiento de los requisitos habilitantes que permitirá que sean elegidos como representantes de los trabajadores</a:t>
            </a:r>
          </a:p>
        </p:txBody>
      </p:sp>
    </p:spTree>
    <p:extLst>
      <p:ext uri="{BB962C8B-B14F-4D97-AF65-F5344CB8AC3E}">
        <p14:creationId xmlns:p14="http://schemas.microsoft.com/office/powerpoint/2010/main" val="1205189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11560" y="908720"/>
            <a:ext cx="6399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DICTÁMENES SUSESO. FUNCIONAMIENTO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323528" y="1916832"/>
            <a:ext cx="8496944" cy="262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Oficio N° 67.408,  de 23 de octubre de 2015</a:t>
            </a:r>
          </a:p>
          <a:p>
            <a:pPr algn="just"/>
            <a:endParaRPr lang="es-CL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“…Comités deben ejercer sus funciones en la dependencia de la entidad empleadora en que se constituyeron.</a:t>
            </a:r>
          </a:p>
          <a:p>
            <a:pPr algn="just"/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ende, </a:t>
            </a: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corresponde que los Comités Paritarios de determinados centros de trabajo cumplan sus funciones en otras sucursales en las que no existe la obligación legal de contar con la mencionada instancia”.</a:t>
            </a:r>
          </a:p>
          <a:p>
            <a:pPr algn="just"/>
            <a:endParaRPr lang="es-CL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31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11560" y="908720"/>
            <a:ext cx="5223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DICTÁMENES SUSESO. SUPLENTES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267726" y="1556792"/>
            <a:ext cx="8352928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Oficio N° 43.914, de 2005 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CL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un funcionario titular no asiste reiteradamente </a:t>
            </a: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las sesiones ordinarias del Comité </a:t>
            </a: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justifica su ausencia</a:t>
            </a: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ello </a:t>
            </a: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permite hacerlos cesar en sus cargos</a:t>
            </a: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ya que tal medida se puede adoptar siempre y cuando no asistan a dos reuniones consecutivas y sin causa justificada”.</a:t>
            </a: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41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“Si un funcionario titular no asiste a una sesión del Comité, puede ser reemplazado por un funcionario suplente, aunque el titular justifique su ausencia.” </a:t>
            </a:r>
          </a:p>
        </p:txBody>
      </p:sp>
    </p:spTree>
    <p:extLst>
      <p:ext uri="{BB962C8B-B14F-4D97-AF65-F5344CB8AC3E}">
        <p14:creationId xmlns:p14="http://schemas.microsoft.com/office/powerpoint/2010/main" val="3094721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11560" y="908720"/>
            <a:ext cx="5223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DICTÁMENES SUSESO. SUPLENTES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523786" y="1988840"/>
            <a:ext cx="8208912" cy="211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2415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CL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415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Oficio N° 39.406, de 23 de junio de 2015</a:t>
            </a:r>
          </a:p>
          <a:p>
            <a:pPr marL="0" lvl="1" indent="0" algn="just">
              <a:buNone/>
            </a:pP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“…. cuando un(a) </a:t>
            </a: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funcionario(a</a:t>
            </a: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es </a:t>
            </a: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trasladado</a:t>
            </a: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dependencias </a:t>
            </a:r>
            <a:r>
              <a:rPr lang="es-C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corresponde que cese en su cargo de miembro del Comité Paritario</a:t>
            </a:r>
            <a:r>
              <a:rPr lang="es-C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ya que pasó a formar parte de otra dependencia del Servicio, en estos casos corresponde que sea reemplazado(a) en el Comité Paritario por un miembro suplente.” </a:t>
            </a:r>
          </a:p>
        </p:txBody>
      </p:sp>
    </p:spTree>
    <p:extLst>
      <p:ext uri="{BB962C8B-B14F-4D97-AF65-F5344CB8AC3E}">
        <p14:creationId xmlns:p14="http://schemas.microsoft.com/office/powerpoint/2010/main" val="1340570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627784" y="265674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MUCHAS</a:t>
            </a:r>
            <a:r>
              <a:rPr lang="es-CL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GRACIAS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5013176"/>
            <a:ext cx="8712968" cy="648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 kern="1200">
                <a:solidFill>
                  <a:schemeClr val="tx1"/>
                </a:solidFill>
                <a:latin typeface="+mj-lt"/>
                <a:ea typeface="ヒラギノ角ゴ Pro W3" charset="-128"/>
                <a:cs typeface="ヒラギノ角ゴ Pro W3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9pPr>
          </a:lstStyle>
          <a:p>
            <a:pPr algn="r" fontAlgn="base">
              <a:spcAft>
                <a:spcPct val="0"/>
              </a:spcAft>
            </a:pPr>
            <a:r>
              <a:rPr lang="es-ES_tradnl" sz="1800" dirty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Departamento de Regulación</a:t>
            </a:r>
          </a:p>
          <a:p>
            <a:pPr algn="r" fontAlgn="base">
              <a:spcAft>
                <a:spcPct val="0"/>
              </a:spcAft>
            </a:pPr>
            <a:r>
              <a:rPr lang="es-ES_tradnl" sz="1800" dirty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Superintendencia de Seguridad Social</a:t>
            </a:r>
          </a:p>
          <a:p>
            <a:pPr algn="r" fontAlgn="base">
              <a:spcAft>
                <a:spcPct val="0"/>
              </a:spcAft>
            </a:pPr>
            <a:r>
              <a:rPr lang="es-ES_tradnl" sz="1800" dirty="0">
                <a:solidFill>
                  <a:schemeClr val="accent1"/>
                </a:solidFill>
                <a:latin typeface="Verdana" pitchFamily="34" charset="0"/>
                <a:sym typeface="Verdana Bold" charset="0"/>
              </a:rPr>
              <a:t>Octubre de 2017</a:t>
            </a:r>
            <a:endParaRPr lang="es-ES_tradnl" sz="2400" dirty="0">
              <a:solidFill>
                <a:schemeClr val="accent1"/>
              </a:solidFill>
              <a:latin typeface="Verdana" pitchFamily="34" charset="0"/>
              <a:sym typeface="Verda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836712"/>
            <a:ext cx="3403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¿QUÉ SON LOS CPHS?</a:t>
            </a:r>
            <a:endParaRPr lang="es-CL" sz="28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683568" y="2587267"/>
            <a:ext cx="158417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CPHS</a:t>
            </a:r>
          </a:p>
        </p:txBody>
      </p:sp>
      <p:sp>
        <p:nvSpPr>
          <p:cNvPr id="7" name="6 Flecha abajo"/>
          <p:cNvSpPr/>
          <p:nvPr/>
        </p:nvSpPr>
        <p:spPr>
          <a:xfrm rot="16200000">
            <a:off x="2830169" y="2695280"/>
            <a:ext cx="45932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/>
          </a:p>
        </p:txBody>
      </p:sp>
      <p:sp>
        <p:nvSpPr>
          <p:cNvPr id="8" name="7 Rectángulo redondeado"/>
          <p:cNvSpPr/>
          <p:nvPr/>
        </p:nvSpPr>
        <p:spPr>
          <a:xfrm>
            <a:off x="3851920" y="2060848"/>
            <a:ext cx="4752528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_tradnl" dirty="0">
                <a:solidFill>
                  <a:schemeClr val="tx1"/>
                </a:solidFill>
              </a:rPr>
              <a:t>Instancia de </a:t>
            </a:r>
            <a:r>
              <a:rPr lang="es-ES_tradnl" b="1" dirty="0">
                <a:solidFill>
                  <a:schemeClr val="tx1"/>
                </a:solidFill>
              </a:rPr>
              <a:t>conformación paritaria </a:t>
            </a:r>
            <a:r>
              <a:rPr lang="es-ES_tradnl" dirty="0">
                <a:solidFill>
                  <a:schemeClr val="tx1"/>
                </a:solidFill>
              </a:rPr>
              <a:t>(trabajadores /empleador)  </a:t>
            </a:r>
            <a:r>
              <a:rPr lang="es-ES_tradnl" b="1" dirty="0">
                <a:solidFill>
                  <a:schemeClr val="tx1"/>
                </a:solidFill>
              </a:rPr>
              <a:t>y eminentemente técnica,</a:t>
            </a:r>
            <a:r>
              <a:rPr lang="es-ES_tradnl" dirty="0">
                <a:solidFill>
                  <a:schemeClr val="tx1"/>
                </a:solidFill>
              </a:rPr>
              <a:t> en que los trabajadores pueden hacer presente sus inquietudes acerca de las condiciones de seguridad en que se desempeñan, </a:t>
            </a:r>
            <a:r>
              <a:rPr lang="es-ES_tradnl" b="1" dirty="0">
                <a:solidFill>
                  <a:schemeClr val="tx1"/>
                </a:solidFill>
              </a:rPr>
              <a:t>proponer medidas para corregir o controlar las situaciones de riesgo</a:t>
            </a:r>
            <a:r>
              <a:rPr lang="es-ES_tradnl" dirty="0">
                <a:solidFill>
                  <a:schemeClr val="tx1"/>
                </a:solidFill>
              </a:rPr>
              <a:t>.</a:t>
            </a:r>
            <a:endParaRPr lang="es-CL" dirty="0">
              <a:solidFill>
                <a:schemeClr val="tx1"/>
              </a:solidFill>
            </a:endParaRPr>
          </a:p>
          <a:p>
            <a:pPr algn="just"/>
            <a:r>
              <a:rPr lang="es-CL" sz="160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08720"/>
            <a:ext cx="4590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CONSTITUCIÓN OBLIGATORIA</a:t>
            </a:r>
            <a:endParaRPr lang="es-CL" sz="2800" dirty="0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016411"/>
              </p:ext>
            </p:extLst>
          </p:nvPr>
        </p:nvGraphicFramePr>
        <p:xfrm>
          <a:off x="395536" y="1268760"/>
          <a:ext cx="81369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15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980728"/>
            <a:ext cx="4401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CONFORMACIÓN PARITARIA</a:t>
            </a:r>
            <a:endParaRPr lang="es-CL" sz="28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942775" y="2400570"/>
            <a:ext cx="2304256" cy="114085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tx1"/>
                </a:solidFill>
              </a:rPr>
              <a:t>3 </a:t>
            </a:r>
            <a:r>
              <a:rPr lang="es-ES_tradnl" dirty="0">
                <a:solidFill>
                  <a:schemeClr val="tx1"/>
                </a:solidFill>
              </a:rPr>
              <a:t>representantes del empleador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545288" y="2400570"/>
            <a:ext cx="2285933" cy="1092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tx1"/>
                </a:solidFill>
              </a:rPr>
              <a:t>3 </a:t>
            </a:r>
            <a:r>
              <a:rPr lang="es-ES_tradnl" dirty="0">
                <a:solidFill>
                  <a:schemeClr val="tx1"/>
                </a:solidFill>
              </a:rPr>
              <a:t>representantes de los trabajadores 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0" name="9 Cruz"/>
          <p:cNvSpPr/>
          <p:nvPr/>
        </p:nvSpPr>
        <p:spPr>
          <a:xfrm>
            <a:off x="3719516" y="2674641"/>
            <a:ext cx="552840" cy="592716"/>
          </a:xfrm>
          <a:prstGeom prst="plus">
            <a:avLst>
              <a:gd name="adj" fmla="val 3208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20272" y="276232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= 6 </a:t>
            </a:r>
            <a:r>
              <a:rPr lang="es-CL" sz="2400" dirty="0"/>
              <a:t>miembros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86766" y="4295691"/>
            <a:ext cx="7971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ES" sz="2400" dirty="0"/>
              <a:t>Por cada miembro titular se debe designar  un suplente.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5504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36418" y="908720"/>
            <a:ext cx="5438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REPRESENTANTES DEL EMPLEADOR</a:t>
            </a:r>
            <a:endParaRPr lang="es-CL" sz="2800" dirty="0"/>
          </a:p>
        </p:txBody>
      </p:sp>
      <p:graphicFrame>
        <p:nvGraphicFramePr>
          <p:cNvPr id="6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1259"/>
              </p:ext>
            </p:extLst>
          </p:nvPr>
        </p:nvGraphicFramePr>
        <p:xfrm>
          <a:off x="1025278" y="1354657"/>
          <a:ext cx="7219130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196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8072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>
                <a:solidFill>
                  <a:srgbClr val="1F497D"/>
                </a:solidFill>
              </a:rPr>
              <a:t>ELECCIÓN REPRESENTANTES TRABAJADORES. PLAZOS RELEVANTES</a:t>
            </a:r>
            <a:endParaRPr lang="es-CL" sz="2800" dirty="0"/>
          </a:p>
        </p:txBody>
      </p:sp>
      <p:pic>
        <p:nvPicPr>
          <p:cNvPr id="6" name="Picture 3" descr="C:\Users\framirez\AppData\Local\Microsoft\Windows\Temporary Internet Files\Content.IE5\P3V2M9CQ\ballot-158828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1368152" cy="1512168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497200018"/>
              </p:ext>
            </p:extLst>
          </p:nvPr>
        </p:nvGraphicFramePr>
        <p:xfrm>
          <a:off x="2483768" y="1988840"/>
          <a:ext cx="5976664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2483768" y="3795110"/>
            <a:ext cx="5904918" cy="1368152"/>
            <a:chOff x="0" y="-429035"/>
            <a:chExt cx="6056326" cy="1216800"/>
          </a:xfrm>
        </p:grpSpPr>
        <p:sp>
          <p:nvSpPr>
            <p:cNvPr id="9" name="8 Rectángulo redondeado"/>
            <p:cNvSpPr/>
            <p:nvPr/>
          </p:nvSpPr>
          <p:spPr>
            <a:xfrm>
              <a:off x="0" y="-429035"/>
              <a:ext cx="6056326" cy="1216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0" y="-328108"/>
              <a:ext cx="5482103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1800" kern="1200" dirty="0">
                  <a:solidFill>
                    <a:schemeClr val="tx1"/>
                  </a:solidFill>
                </a:rPr>
                <a:t>La </a:t>
              </a:r>
              <a:r>
                <a:rPr lang="es-ES_tradnl" sz="1800" b="1" kern="1200" dirty="0">
                  <a:solidFill>
                    <a:schemeClr val="tx1"/>
                  </a:solidFill>
                </a:rPr>
                <a:t>elección</a:t>
              </a:r>
              <a:r>
                <a:rPr lang="es-ES_tradnl" sz="1800" kern="1200" dirty="0">
                  <a:solidFill>
                    <a:schemeClr val="tx1"/>
                  </a:solidFill>
                </a:rPr>
                <a:t> debe efectuarse con </a:t>
              </a:r>
              <a:r>
                <a:rPr lang="es-ES_tradnl" sz="1800" b="1" kern="1200" dirty="0">
                  <a:solidFill>
                    <a:schemeClr val="tx1"/>
                  </a:solidFill>
                </a:rPr>
                <a:t>una anticipación no inferior a 5 días de la fecha en que deba cesar en sus funciones el comité</a:t>
              </a:r>
              <a:r>
                <a:rPr lang="es-ES_tradnl" sz="1800" kern="1200" dirty="0">
                  <a:solidFill>
                    <a:schemeClr val="tx1"/>
                  </a:solidFill>
                </a:rPr>
                <a:t> que se trata de reemplazar</a:t>
              </a:r>
              <a:r>
                <a:rPr lang="es-ES_tradnl" sz="1800" b="1" kern="1200" dirty="0">
                  <a:solidFill>
                    <a:schemeClr val="tx1"/>
                  </a:solidFill>
                </a:rPr>
                <a:t>.</a:t>
              </a:r>
              <a:endParaRPr lang="es-CL" sz="18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0177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980728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ELECCIÓN REPRESENTANTES DE TRABAJADORES</a:t>
            </a:r>
            <a:endParaRPr lang="es-CL" sz="2800" dirty="0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589814"/>
              </p:ext>
            </p:extLst>
          </p:nvPr>
        </p:nvGraphicFramePr>
        <p:xfrm>
          <a:off x="2117292" y="1700808"/>
          <a:ext cx="612068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3" descr="C:\Users\framirez\AppData\Local\Microsoft\Windows\Temporary Internet Files\Content.IE5\P3V2M9CQ\ballot-158828_640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0988"/>
            <a:ext cx="1368152" cy="136815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06774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55576" y="980728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>
                <a:solidFill>
                  <a:schemeClr val="tx2"/>
                </a:solidFill>
              </a:rPr>
              <a:t>REPRESENTANTES DE TRABAJADORES.</a:t>
            </a:r>
            <a:br>
              <a:rPr lang="es-CL" sz="2800" b="1" dirty="0">
                <a:solidFill>
                  <a:schemeClr val="tx2"/>
                </a:solidFill>
              </a:rPr>
            </a:br>
            <a:r>
              <a:rPr lang="es-CL" sz="2800" b="1" dirty="0">
                <a:solidFill>
                  <a:schemeClr val="tx2"/>
                </a:solidFill>
              </a:rPr>
              <a:t>REQUISITOS PARA SER ELEGIDO</a:t>
            </a:r>
            <a:endParaRPr lang="es-CL" sz="2800" dirty="0"/>
          </a:p>
        </p:txBody>
      </p:sp>
      <p:graphicFrame>
        <p:nvGraphicFramePr>
          <p:cNvPr id="7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277883"/>
              </p:ext>
            </p:extLst>
          </p:nvPr>
        </p:nvGraphicFramePr>
        <p:xfrm>
          <a:off x="899592" y="692696"/>
          <a:ext cx="7416824" cy="5426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0255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1602</Words>
  <Application>Microsoft Office PowerPoint</Application>
  <PresentationFormat>Presentación en pantalla (4:3)</PresentationFormat>
  <Paragraphs>143</Paragraphs>
  <Slides>27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REPRESENTANTES TRABAJADORES. REQUISTOS PARA SER ELEGIDO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Superintendencia de Seguridad Social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Matias Espinoza</dc:creator>
  <cp:lastModifiedBy>Ingrid</cp:lastModifiedBy>
  <cp:revision>87</cp:revision>
  <dcterms:created xsi:type="dcterms:W3CDTF">2015-07-09T14:19:19Z</dcterms:created>
  <dcterms:modified xsi:type="dcterms:W3CDTF">2017-10-26T02:24:27Z</dcterms:modified>
</cp:coreProperties>
</file>