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6858000" cx="12192000"/>
  <p:notesSz cx="7010400" cy="9296400"/>
  <p:embeddedFontLst>
    <p:embeddedFont>
      <p:font typeface="Montserrat"/>
      <p:regular r:id="rId32"/>
      <p:bold r:id="rId33"/>
      <p:italic r:id="rId34"/>
      <p:boldItalic r:id="rId35"/>
    </p:embeddedFont>
    <p:embeddedFont>
      <p:font typeface="Tahoma"/>
      <p:regular r:id="rId36"/>
      <p:bold r:id="rId37"/>
    </p:embeddedFont>
    <p:embeddedFont>
      <p:font typeface="Helvetica Neue"/>
      <p:regular r:id="rId38"/>
      <p:bold r:id="rId39"/>
      <p:italic r:id="rId40"/>
      <p:boldItalic r:id="rId41"/>
    </p:embeddedFont>
    <p:embeddedFont>
      <p:font typeface="Helvetica Neue Light"/>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514">
          <p15:clr>
            <a:srgbClr val="A4A3A4"/>
          </p15:clr>
        </p15:guide>
        <p15:guide id="2" pos="2283">
          <p15:clr>
            <a:srgbClr val="A4A3A4"/>
          </p15:clr>
        </p15:guide>
        <p15:guide id="3" orient="horz" pos="2927">
          <p15:clr>
            <a:srgbClr val="A4A3A4"/>
          </p15:clr>
        </p15:guide>
        <p15:guide id="4" pos="2208">
          <p15:clr>
            <a:srgbClr val="A4A3A4"/>
          </p15:clr>
        </p15:guide>
      </p15:notesGuideLst>
    </p:ext>
    <p:ext uri="GoogleSlidesCustomDataVersion2">
      <go:slidesCustomData xmlns:go="http://customooxmlschemas.google.com/" r:id="rId46" roundtripDataSignature="AMtx7miyRaOAx4Ee9ACMDaVFoeZI3uDK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514" orient="horz"/>
        <p:guide pos="2283"/>
        <p:guide pos="2927" orient="horz"/>
        <p:guide pos="2208"/>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italic.fntdata"/><Relationship Id="rId20" Type="http://schemas.openxmlformats.org/officeDocument/2006/relationships/slide" Target="slides/slide13.xml"/><Relationship Id="rId42" Type="http://schemas.openxmlformats.org/officeDocument/2006/relationships/font" Target="fonts/HelveticaNeueLight-regular.fntdata"/><Relationship Id="rId41" Type="http://schemas.openxmlformats.org/officeDocument/2006/relationships/font" Target="fonts/HelveticaNeue-boldItalic.fntdata"/><Relationship Id="rId22" Type="http://schemas.openxmlformats.org/officeDocument/2006/relationships/slide" Target="slides/slide15.xml"/><Relationship Id="rId44" Type="http://schemas.openxmlformats.org/officeDocument/2006/relationships/font" Target="fonts/HelveticaNeueLight-italic.fntdata"/><Relationship Id="rId21" Type="http://schemas.openxmlformats.org/officeDocument/2006/relationships/slide" Target="slides/slide14.xml"/><Relationship Id="rId43" Type="http://schemas.openxmlformats.org/officeDocument/2006/relationships/font" Target="fonts/HelveticaNeueLight-bold.fntdata"/><Relationship Id="rId24" Type="http://schemas.openxmlformats.org/officeDocument/2006/relationships/slide" Target="slides/slide17.xml"/><Relationship Id="rId46" Type="http://customschemas.google.com/relationships/presentationmetadata" Target="metadata"/><Relationship Id="rId23" Type="http://schemas.openxmlformats.org/officeDocument/2006/relationships/slide" Target="slides/slide16.xml"/><Relationship Id="rId45" Type="http://schemas.openxmlformats.org/officeDocument/2006/relationships/font" Target="fonts/HelveticaNeueLight-bold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Montserrat-bold.fntdata"/><Relationship Id="rId10" Type="http://schemas.openxmlformats.org/officeDocument/2006/relationships/slide" Target="slides/slide3.xml"/><Relationship Id="rId32" Type="http://schemas.openxmlformats.org/officeDocument/2006/relationships/font" Target="fonts/Montserrat-regular.fntdata"/><Relationship Id="rId13" Type="http://schemas.openxmlformats.org/officeDocument/2006/relationships/slide" Target="slides/slide6.xml"/><Relationship Id="rId35" Type="http://schemas.openxmlformats.org/officeDocument/2006/relationships/font" Target="fonts/Montserrat-boldItalic.fntdata"/><Relationship Id="rId12" Type="http://schemas.openxmlformats.org/officeDocument/2006/relationships/slide" Target="slides/slide5.xml"/><Relationship Id="rId34" Type="http://schemas.openxmlformats.org/officeDocument/2006/relationships/font" Target="fonts/Montserrat-italic.fntdata"/><Relationship Id="rId15" Type="http://schemas.openxmlformats.org/officeDocument/2006/relationships/slide" Target="slides/slide8.xml"/><Relationship Id="rId37" Type="http://schemas.openxmlformats.org/officeDocument/2006/relationships/font" Target="fonts/Tahoma-bold.fntdata"/><Relationship Id="rId14" Type="http://schemas.openxmlformats.org/officeDocument/2006/relationships/slide" Target="slides/slide7.xml"/><Relationship Id="rId36" Type="http://schemas.openxmlformats.org/officeDocument/2006/relationships/font" Target="fonts/Tahoma-regular.fntdata"/><Relationship Id="rId17" Type="http://schemas.openxmlformats.org/officeDocument/2006/relationships/slide" Target="slides/slide10.xml"/><Relationship Id="rId39" Type="http://schemas.openxmlformats.org/officeDocument/2006/relationships/font" Target="fonts/HelveticaNeue-bold.fntdata"/><Relationship Id="rId16" Type="http://schemas.openxmlformats.org/officeDocument/2006/relationships/slide" Target="slides/slide9.xml"/><Relationship Id="rId38" Type="http://schemas.openxmlformats.org/officeDocument/2006/relationships/font" Target="fonts/HelveticaNeue-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2"/>
            <a:ext cx="3038474" cy="465617"/>
          </a:xfrm>
          <a:prstGeom prst="rect">
            <a:avLst/>
          </a:prstGeom>
          <a:noFill/>
          <a:ln>
            <a:noFill/>
          </a:ln>
        </p:spPr>
        <p:txBody>
          <a:bodyPr anchorCtr="0" anchor="t" bIns="51450" lIns="102925" spcFirstLastPara="1" rIns="102925" wrap="square" tIns="5145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1927" y="2"/>
            <a:ext cx="3038474" cy="465617"/>
          </a:xfrm>
          <a:prstGeom prst="rect">
            <a:avLst/>
          </a:prstGeom>
          <a:noFill/>
          <a:ln>
            <a:noFill/>
          </a:ln>
        </p:spPr>
        <p:txBody>
          <a:bodyPr anchorCtr="0" anchor="t" bIns="51450" lIns="102925" spcFirstLastPara="1" rIns="102925" wrap="square" tIns="51450">
            <a:noAutofit/>
          </a:bodyPr>
          <a:lstStyle>
            <a:lvl1pPr lvl="0" marR="0" rtl="0" algn="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35040" y="4416056"/>
            <a:ext cx="5140326" cy="4182583"/>
          </a:xfrm>
          <a:prstGeom prst="rect">
            <a:avLst/>
          </a:prstGeom>
          <a:noFill/>
          <a:ln>
            <a:noFill/>
          </a:ln>
        </p:spPr>
        <p:txBody>
          <a:bodyPr anchorCtr="0" anchor="t" bIns="51450" lIns="102925" spcFirstLastPara="1" rIns="102925" wrap="square" tIns="5145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8830785"/>
            <a:ext cx="3038474" cy="465617"/>
          </a:xfrm>
          <a:prstGeom prst="rect">
            <a:avLst/>
          </a:prstGeom>
          <a:noFill/>
          <a:ln>
            <a:noFill/>
          </a:ln>
        </p:spPr>
        <p:txBody>
          <a:bodyPr anchorCtr="0" anchor="b" bIns="51450" lIns="102925" spcFirstLastPara="1" rIns="102925" wrap="square" tIns="5145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1927" y="8830785"/>
            <a:ext cx="3038474" cy="465617"/>
          </a:xfrm>
          <a:prstGeom prst="rect">
            <a:avLst/>
          </a:prstGeom>
          <a:noFill/>
          <a:ln>
            <a:noFill/>
          </a:ln>
        </p:spPr>
        <p:txBody>
          <a:bodyPr anchorCtr="0" anchor="b" bIns="51450" lIns="102925" spcFirstLastPara="1" rIns="102925" wrap="square" tIns="51450">
            <a:noAutofit/>
          </a:bodyPr>
          <a:lstStyle/>
          <a:p>
            <a:pPr indent="0" lvl="0" marL="0" marR="0" rtl="0" algn="r">
              <a:spcBef>
                <a:spcPts val="0"/>
              </a:spcBef>
              <a:spcAft>
                <a:spcPts val="0"/>
              </a:spcAft>
              <a:buNone/>
            </a:pPr>
            <a:fld id="{00000000-1234-1234-1234-123412341234}" type="slidenum">
              <a:rPr b="0" i="0" lang="es-CL"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211" name="Google Shape;21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0:notes"/>
          <p:cNvSpPr txBox="1"/>
          <p:nvPr>
            <p:ph idx="1" type="body"/>
          </p:nvPr>
        </p:nvSpPr>
        <p:spPr>
          <a:xfrm>
            <a:off x="935040" y="4416056"/>
            <a:ext cx="5140326" cy="4182583"/>
          </a:xfrm>
          <a:prstGeom prst="rect">
            <a:avLst/>
          </a:prstGeom>
        </p:spPr>
        <p:txBody>
          <a:bodyPr anchorCtr="0" anchor="t" bIns="51450" lIns="102925" spcFirstLastPara="1" rIns="102925" wrap="square" tIns="51450">
            <a:noAutofit/>
          </a:bodyPr>
          <a:lstStyle/>
          <a:p>
            <a:pPr indent="0" lvl="0" marL="0" rtl="0" algn="l">
              <a:spcBef>
                <a:spcPts val="360"/>
              </a:spcBef>
              <a:spcAft>
                <a:spcPts val="0"/>
              </a:spcAft>
              <a:buNone/>
            </a:pPr>
            <a:r>
              <a:t/>
            </a:r>
            <a:endParaRPr/>
          </a:p>
        </p:txBody>
      </p:sp>
      <p:sp>
        <p:nvSpPr>
          <p:cNvPr id="392" name="Google Shape;392;p1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1:notes"/>
          <p:cNvSpPr txBox="1"/>
          <p:nvPr>
            <p:ph idx="1" type="body"/>
          </p:nvPr>
        </p:nvSpPr>
        <p:spPr>
          <a:xfrm>
            <a:off x="935040" y="4416056"/>
            <a:ext cx="5140326" cy="4182583"/>
          </a:xfrm>
          <a:prstGeom prst="rect">
            <a:avLst/>
          </a:prstGeom>
        </p:spPr>
        <p:txBody>
          <a:bodyPr anchorCtr="0" anchor="t" bIns="51450" lIns="102925" spcFirstLastPara="1" rIns="102925" wrap="square" tIns="51450">
            <a:noAutofit/>
          </a:bodyPr>
          <a:lstStyle/>
          <a:p>
            <a:pPr indent="0" lvl="0" marL="0" rtl="0" algn="l">
              <a:spcBef>
                <a:spcPts val="360"/>
              </a:spcBef>
              <a:spcAft>
                <a:spcPts val="0"/>
              </a:spcAft>
              <a:buNone/>
            </a:pPr>
            <a:r>
              <a:t/>
            </a:r>
            <a:endParaRPr/>
          </a:p>
        </p:txBody>
      </p:sp>
      <p:sp>
        <p:nvSpPr>
          <p:cNvPr id="424" name="Google Shape;424;p1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2:notes"/>
          <p:cNvSpPr txBox="1"/>
          <p:nvPr>
            <p:ph idx="1" type="body"/>
          </p:nvPr>
        </p:nvSpPr>
        <p:spPr>
          <a:xfrm>
            <a:off x="935040" y="4416056"/>
            <a:ext cx="5140326" cy="4182583"/>
          </a:xfrm>
          <a:prstGeom prst="rect">
            <a:avLst/>
          </a:prstGeom>
        </p:spPr>
        <p:txBody>
          <a:bodyPr anchorCtr="0" anchor="t" bIns="51450" lIns="102925" spcFirstLastPara="1" rIns="102925" wrap="square" tIns="51450">
            <a:noAutofit/>
          </a:bodyPr>
          <a:lstStyle/>
          <a:p>
            <a:pPr indent="0" lvl="0" marL="0" rtl="0" algn="l">
              <a:spcBef>
                <a:spcPts val="360"/>
              </a:spcBef>
              <a:spcAft>
                <a:spcPts val="0"/>
              </a:spcAft>
              <a:buNone/>
            </a:pPr>
            <a:r>
              <a:t/>
            </a:r>
            <a:endParaRPr/>
          </a:p>
        </p:txBody>
      </p:sp>
      <p:sp>
        <p:nvSpPr>
          <p:cNvPr id="441" name="Google Shape;441;p1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3:notes"/>
          <p:cNvSpPr txBox="1"/>
          <p:nvPr>
            <p:ph idx="1" type="body"/>
          </p:nvPr>
        </p:nvSpPr>
        <p:spPr>
          <a:xfrm>
            <a:off x="935040" y="4416056"/>
            <a:ext cx="5140326" cy="4182583"/>
          </a:xfrm>
          <a:prstGeom prst="rect">
            <a:avLst/>
          </a:prstGeom>
        </p:spPr>
        <p:txBody>
          <a:bodyPr anchorCtr="0" anchor="t" bIns="51450" lIns="102925" spcFirstLastPara="1" rIns="102925" wrap="square" tIns="51450">
            <a:noAutofit/>
          </a:bodyPr>
          <a:lstStyle/>
          <a:p>
            <a:pPr indent="0" lvl="0" marL="0" rtl="0" algn="l">
              <a:spcBef>
                <a:spcPts val="360"/>
              </a:spcBef>
              <a:spcAft>
                <a:spcPts val="0"/>
              </a:spcAft>
              <a:buNone/>
            </a:pPr>
            <a:r>
              <a:t/>
            </a:r>
            <a:endParaRPr/>
          </a:p>
        </p:txBody>
      </p:sp>
      <p:sp>
        <p:nvSpPr>
          <p:cNvPr id="486" name="Google Shape;486;p1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4:notes"/>
          <p:cNvSpPr txBox="1"/>
          <p:nvPr>
            <p:ph idx="1" type="body"/>
          </p:nvPr>
        </p:nvSpPr>
        <p:spPr>
          <a:xfrm>
            <a:off x="935040" y="4416056"/>
            <a:ext cx="5140326" cy="4182583"/>
          </a:xfrm>
          <a:prstGeom prst="rect">
            <a:avLst/>
          </a:prstGeom>
        </p:spPr>
        <p:txBody>
          <a:bodyPr anchorCtr="0" anchor="t" bIns="51450" lIns="102925" spcFirstLastPara="1" rIns="102925" wrap="square" tIns="51450">
            <a:noAutofit/>
          </a:bodyPr>
          <a:lstStyle/>
          <a:p>
            <a:pPr indent="0" lvl="0" marL="0" rtl="0" algn="l">
              <a:spcBef>
                <a:spcPts val="360"/>
              </a:spcBef>
              <a:spcAft>
                <a:spcPts val="0"/>
              </a:spcAft>
              <a:buNone/>
            </a:pPr>
            <a:r>
              <a:t/>
            </a:r>
            <a:endParaRPr/>
          </a:p>
        </p:txBody>
      </p:sp>
      <p:sp>
        <p:nvSpPr>
          <p:cNvPr id="505" name="Google Shape;505;p1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5:notes"/>
          <p:cNvSpPr txBox="1"/>
          <p:nvPr>
            <p:ph idx="1" type="body"/>
          </p:nvPr>
        </p:nvSpPr>
        <p:spPr>
          <a:xfrm>
            <a:off x="935040" y="4416056"/>
            <a:ext cx="5140326" cy="4182583"/>
          </a:xfrm>
          <a:prstGeom prst="rect">
            <a:avLst/>
          </a:prstGeom>
        </p:spPr>
        <p:txBody>
          <a:bodyPr anchorCtr="0" anchor="t" bIns="51450" lIns="102925" spcFirstLastPara="1" rIns="102925" wrap="square" tIns="51450">
            <a:noAutofit/>
          </a:bodyPr>
          <a:lstStyle/>
          <a:p>
            <a:pPr indent="0" lvl="0" marL="0" rtl="0" algn="l">
              <a:spcBef>
                <a:spcPts val="360"/>
              </a:spcBef>
              <a:spcAft>
                <a:spcPts val="0"/>
              </a:spcAft>
              <a:buNone/>
            </a:pPr>
            <a:r>
              <a:t/>
            </a:r>
            <a:endParaRPr/>
          </a:p>
        </p:txBody>
      </p:sp>
      <p:sp>
        <p:nvSpPr>
          <p:cNvPr id="553" name="Google Shape;553;p1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16:notes"/>
          <p:cNvSpPr txBox="1"/>
          <p:nvPr>
            <p:ph idx="1" type="body"/>
          </p:nvPr>
        </p:nvSpPr>
        <p:spPr>
          <a:xfrm>
            <a:off x="935040" y="4416056"/>
            <a:ext cx="5140326" cy="4182583"/>
          </a:xfrm>
          <a:prstGeom prst="rect">
            <a:avLst/>
          </a:prstGeom>
        </p:spPr>
        <p:txBody>
          <a:bodyPr anchorCtr="0" anchor="t" bIns="51450" lIns="102925" spcFirstLastPara="1" rIns="102925" wrap="square" tIns="51450">
            <a:noAutofit/>
          </a:bodyPr>
          <a:lstStyle/>
          <a:p>
            <a:pPr indent="0" lvl="0" marL="0" rtl="0" algn="l">
              <a:spcBef>
                <a:spcPts val="360"/>
              </a:spcBef>
              <a:spcAft>
                <a:spcPts val="0"/>
              </a:spcAft>
              <a:buNone/>
            </a:pPr>
            <a:r>
              <a:t/>
            </a:r>
            <a:endParaRPr/>
          </a:p>
        </p:txBody>
      </p:sp>
      <p:sp>
        <p:nvSpPr>
          <p:cNvPr id="576" name="Google Shape;576;p1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17:notes"/>
          <p:cNvSpPr txBox="1"/>
          <p:nvPr>
            <p:ph idx="1" type="body"/>
          </p:nvPr>
        </p:nvSpPr>
        <p:spPr>
          <a:xfrm>
            <a:off x="935040" y="4416056"/>
            <a:ext cx="5140326" cy="4182583"/>
          </a:xfrm>
          <a:prstGeom prst="rect">
            <a:avLst/>
          </a:prstGeom>
        </p:spPr>
        <p:txBody>
          <a:bodyPr anchorCtr="0" anchor="t" bIns="51450" lIns="102925" spcFirstLastPara="1" rIns="102925" wrap="square" tIns="51450">
            <a:noAutofit/>
          </a:bodyPr>
          <a:lstStyle/>
          <a:p>
            <a:pPr indent="0" lvl="0" marL="0" rtl="0" algn="l">
              <a:spcBef>
                <a:spcPts val="360"/>
              </a:spcBef>
              <a:spcAft>
                <a:spcPts val="0"/>
              </a:spcAft>
              <a:buNone/>
            </a:pPr>
            <a:r>
              <a:t/>
            </a:r>
            <a:endParaRPr/>
          </a:p>
        </p:txBody>
      </p:sp>
      <p:sp>
        <p:nvSpPr>
          <p:cNvPr id="605" name="Google Shape;605;p1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635" name="Google Shape;635;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L"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1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1" name="Google Shape;641;p19:notes"/>
          <p:cNvSpPr/>
          <p:nvPr/>
        </p:nvSpPr>
        <p:spPr>
          <a:xfrm>
            <a:off x="904875" y="5140326"/>
            <a:ext cx="4972050" cy="4868863"/>
          </a:xfrm>
          <a:prstGeom prst="rect">
            <a:avLst/>
          </a:prstGeom>
          <a:noFill/>
          <a:ln>
            <a:noFill/>
          </a:ln>
        </p:spPr>
        <p:txBody>
          <a:bodyPr anchorCtr="0" anchor="t" bIns="45025" lIns="90100" spcFirstLastPara="1" rIns="90100" wrap="square" tIns="4502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642" name="Google Shape;642;p19:notes"/>
          <p:cNvSpPr txBox="1"/>
          <p:nvPr>
            <p:ph idx="1" type="body"/>
          </p:nvPr>
        </p:nvSpPr>
        <p:spPr>
          <a:xfrm>
            <a:off x="935040" y="4416056"/>
            <a:ext cx="5140326" cy="4182583"/>
          </a:xfrm>
          <a:prstGeom prst="rect">
            <a:avLst/>
          </a:prstGeom>
        </p:spPr>
        <p:txBody>
          <a:bodyPr anchorCtr="0" anchor="t" bIns="51450" lIns="102925" spcFirstLastPara="1" rIns="102925" wrap="square" tIns="51450">
            <a:noAutofit/>
          </a:bodyPr>
          <a:lstStyle/>
          <a:p>
            <a:pPr indent="0" lvl="0" marL="0" rtl="0" algn="l">
              <a:spcBef>
                <a:spcPts val="36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notes"/>
          <p:cNvSpPr txBox="1"/>
          <p:nvPr>
            <p:ph idx="1" type="body"/>
          </p:nvPr>
        </p:nvSpPr>
        <p:spPr>
          <a:xfrm>
            <a:off x="935040" y="4416056"/>
            <a:ext cx="5140326" cy="4182583"/>
          </a:xfrm>
          <a:prstGeom prst="rect">
            <a:avLst/>
          </a:prstGeom>
        </p:spPr>
        <p:txBody>
          <a:bodyPr anchorCtr="0" anchor="t" bIns="51450" lIns="102925" spcFirstLastPara="1" rIns="102925" wrap="square" tIns="51450">
            <a:noAutofit/>
          </a:bodyPr>
          <a:lstStyle/>
          <a:p>
            <a:pPr indent="0" lvl="0" marL="0" rtl="0" algn="l">
              <a:spcBef>
                <a:spcPts val="360"/>
              </a:spcBef>
              <a:spcAft>
                <a:spcPts val="0"/>
              </a:spcAft>
              <a:buNone/>
            </a:pPr>
            <a:r>
              <a:t/>
            </a:r>
            <a:endParaRPr/>
          </a:p>
        </p:txBody>
      </p:sp>
      <p:sp>
        <p:nvSpPr>
          <p:cNvPr id="220" name="Google Shape;220;p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2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6" name="Google Shape;656;p20:notes"/>
          <p:cNvSpPr/>
          <p:nvPr/>
        </p:nvSpPr>
        <p:spPr>
          <a:xfrm>
            <a:off x="904875" y="5140326"/>
            <a:ext cx="4972050" cy="4868863"/>
          </a:xfrm>
          <a:prstGeom prst="rect">
            <a:avLst/>
          </a:prstGeom>
          <a:noFill/>
          <a:ln>
            <a:noFill/>
          </a:ln>
        </p:spPr>
        <p:txBody>
          <a:bodyPr anchorCtr="0" anchor="t" bIns="45025" lIns="90100" spcFirstLastPara="1" rIns="90100" wrap="square" tIns="4502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657" name="Google Shape;657;p20:notes"/>
          <p:cNvSpPr txBox="1"/>
          <p:nvPr>
            <p:ph idx="1" type="body"/>
          </p:nvPr>
        </p:nvSpPr>
        <p:spPr>
          <a:xfrm>
            <a:off x="935040" y="4416056"/>
            <a:ext cx="5140326" cy="4182583"/>
          </a:xfrm>
          <a:prstGeom prst="rect">
            <a:avLst/>
          </a:prstGeom>
        </p:spPr>
        <p:txBody>
          <a:bodyPr anchorCtr="0" anchor="t" bIns="51450" lIns="102925" spcFirstLastPara="1" rIns="102925" wrap="square" tIns="51450">
            <a:noAutofit/>
          </a:bodyPr>
          <a:lstStyle/>
          <a:p>
            <a:pPr indent="0" lvl="0" marL="0" rtl="0" algn="l">
              <a:spcBef>
                <a:spcPts val="36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672" name="Google Shape;672;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L"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2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8" name="Google Shape;678;p23:notes"/>
          <p:cNvSpPr/>
          <p:nvPr/>
        </p:nvSpPr>
        <p:spPr>
          <a:xfrm>
            <a:off x="904875" y="5140326"/>
            <a:ext cx="4972050" cy="4868863"/>
          </a:xfrm>
          <a:prstGeom prst="rect">
            <a:avLst/>
          </a:prstGeom>
          <a:noFill/>
          <a:ln>
            <a:noFill/>
          </a:ln>
        </p:spPr>
        <p:txBody>
          <a:bodyPr anchorCtr="0" anchor="t" bIns="45025" lIns="90100" spcFirstLastPara="1" rIns="90100" wrap="square" tIns="4502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679" name="Google Shape;679;p23:notes"/>
          <p:cNvSpPr txBox="1"/>
          <p:nvPr>
            <p:ph idx="1" type="body"/>
          </p:nvPr>
        </p:nvSpPr>
        <p:spPr>
          <a:xfrm>
            <a:off x="935040" y="4416056"/>
            <a:ext cx="5140326" cy="4182583"/>
          </a:xfrm>
          <a:prstGeom prst="rect">
            <a:avLst/>
          </a:prstGeom>
        </p:spPr>
        <p:txBody>
          <a:bodyPr anchorCtr="0" anchor="t" bIns="51450" lIns="102925" spcFirstLastPara="1" rIns="102925" wrap="square" tIns="51450">
            <a:noAutofit/>
          </a:bodyPr>
          <a:lstStyle/>
          <a:p>
            <a:pPr indent="0" lvl="0" marL="0" rtl="0" algn="l">
              <a:spcBef>
                <a:spcPts val="36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313dfe06b70_0_0:notes"/>
          <p:cNvSpPr/>
          <p:nvPr>
            <p:ph idx="2" type="sldImg"/>
          </p:nvPr>
        </p:nvSpPr>
        <p:spPr>
          <a:xfrm>
            <a:off x="406400" y="698500"/>
            <a:ext cx="6197700" cy="34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9" name="Google Shape;719;g313dfe06b70_0_0:notes"/>
          <p:cNvSpPr/>
          <p:nvPr/>
        </p:nvSpPr>
        <p:spPr>
          <a:xfrm>
            <a:off x="904875" y="5140326"/>
            <a:ext cx="4972200" cy="4869000"/>
          </a:xfrm>
          <a:prstGeom prst="rect">
            <a:avLst/>
          </a:prstGeom>
          <a:noFill/>
          <a:ln>
            <a:noFill/>
          </a:ln>
        </p:spPr>
        <p:txBody>
          <a:bodyPr anchorCtr="0" anchor="t" bIns="45025" lIns="90100" spcFirstLastPara="1" rIns="90100" wrap="square" tIns="4502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720" name="Google Shape;720;g313dfe06b70_0_0:notes"/>
          <p:cNvSpPr txBox="1"/>
          <p:nvPr>
            <p:ph idx="1" type="body"/>
          </p:nvPr>
        </p:nvSpPr>
        <p:spPr>
          <a:xfrm>
            <a:off x="935040" y="4416056"/>
            <a:ext cx="5140200" cy="4182600"/>
          </a:xfrm>
          <a:prstGeom prst="rect">
            <a:avLst/>
          </a:prstGeom>
        </p:spPr>
        <p:txBody>
          <a:bodyPr anchorCtr="0" anchor="t" bIns="51450" lIns="102925" spcFirstLastPara="1" rIns="102925" wrap="square" tIns="51450">
            <a:noAutofit/>
          </a:bodyPr>
          <a:lstStyle/>
          <a:p>
            <a:pPr indent="0" lvl="0" marL="0" rtl="0" algn="l">
              <a:spcBef>
                <a:spcPts val="36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729" name="Google Shape;72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47" name="Google Shape;247;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L"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4:notes"/>
          <p:cNvSpPr txBox="1"/>
          <p:nvPr>
            <p:ph idx="1" type="body"/>
          </p:nvPr>
        </p:nvSpPr>
        <p:spPr>
          <a:xfrm>
            <a:off x="935040" y="4416056"/>
            <a:ext cx="5140326" cy="4182583"/>
          </a:xfrm>
          <a:prstGeom prst="rect">
            <a:avLst/>
          </a:prstGeom>
        </p:spPr>
        <p:txBody>
          <a:bodyPr anchorCtr="0" anchor="t" bIns="51450" lIns="102925" spcFirstLastPara="1" rIns="102925" wrap="square" tIns="51450">
            <a:noAutofit/>
          </a:bodyPr>
          <a:lstStyle/>
          <a:p>
            <a:pPr indent="0" lvl="0" marL="0" rtl="0" algn="l">
              <a:spcBef>
                <a:spcPts val="360"/>
              </a:spcBef>
              <a:spcAft>
                <a:spcPts val="0"/>
              </a:spcAft>
              <a:buNone/>
            </a:pPr>
            <a:r>
              <a:t/>
            </a:r>
            <a:endParaRPr/>
          </a:p>
        </p:txBody>
      </p:sp>
      <p:sp>
        <p:nvSpPr>
          <p:cNvPr id="253" name="Google Shape;253;p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5:notes"/>
          <p:cNvSpPr txBox="1"/>
          <p:nvPr>
            <p:ph idx="1" type="body"/>
          </p:nvPr>
        </p:nvSpPr>
        <p:spPr>
          <a:xfrm>
            <a:off x="935040" y="4416056"/>
            <a:ext cx="5140326" cy="4182583"/>
          </a:xfrm>
          <a:prstGeom prst="rect">
            <a:avLst/>
          </a:prstGeom>
        </p:spPr>
        <p:txBody>
          <a:bodyPr anchorCtr="0" anchor="t" bIns="51450" lIns="102925" spcFirstLastPara="1" rIns="102925" wrap="square" tIns="51450">
            <a:noAutofit/>
          </a:bodyPr>
          <a:lstStyle/>
          <a:p>
            <a:pPr indent="0" lvl="0" marL="0" rtl="0" algn="l">
              <a:spcBef>
                <a:spcPts val="360"/>
              </a:spcBef>
              <a:spcAft>
                <a:spcPts val="0"/>
              </a:spcAft>
              <a:buNone/>
            </a:pPr>
            <a:r>
              <a:t/>
            </a:r>
            <a:endParaRPr/>
          </a:p>
        </p:txBody>
      </p:sp>
      <p:sp>
        <p:nvSpPr>
          <p:cNvPr id="279" name="Google Shape;279;p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05" name="Google Shape;305;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L"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7:notes"/>
          <p:cNvSpPr txBox="1"/>
          <p:nvPr>
            <p:ph idx="1" type="body"/>
          </p:nvPr>
        </p:nvSpPr>
        <p:spPr>
          <a:xfrm>
            <a:off x="935040" y="4416056"/>
            <a:ext cx="5140326" cy="4182583"/>
          </a:xfrm>
          <a:prstGeom prst="rect">
            <a:avLst/>
          </a:prstGeom>
        </p:spPr>
        <p:txBody>
          <a:bodyPr anchorCtr="0" anchor="t" bIns="51450" lIns="102925" spcFirstLastPara="1" rIns="102925" wrap="square" tIns="51450">
            <a:noAutofit/>
          </a:bodyPr>
          <a:lstStyle/>
          <a:p>
            <a:pPr indent="0" lvl="0" marL="0" rtl="0" algn="l">
              <a:spcBef>
                <a:spcPts val="360"/>
              </a:spcBef>
              <a:spcAft>
                <a:spcPts val="0"/>
              </a:spcAft>
              <a:buNone/>
            </a:pPr>
            <a:r>
              <a:t/>
            </a:r>
            <a:endParaRPr/>
          </a:p>
        </p:txBody>
      </p:sp>
      <p:sp>
        <p:nvSpPr>
          <p:cNvPr id="311" name="Google Shape;311;p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8:notes"/>
          <p:cNvSpPr txBox="1"/>
          <p:nvPr>
            <p:ph idx="1" type="body"/>
          </p:nvPr>
        </p:nvSpPr>
        <p:spPr>
          <a:xfrm>
            <a:off x="935040" y="4416056"/>
            <a:ext cx="5140326" cy="4182583"/>
          </a:xfrm>
          <a:prstGeom prst="rect">
            <a:avLst/>
          </a:prstGeom>
        </p:spPr>
        <p:txBody>
          <a:bodyPr anchorCtr="0" anchor="t" bIns="51450" lIns="102925" spcFirstLastPara="1" rIns="102925" wrap="square" tIns="51450">
            <a:noAutofit/>
          </a:bodyPr>
          <a:lstStyle/>
          <a:p>
            <a:pPr indent="0" lvl="0" marL="0" rtl="0" algn="l">
              <a:spcBef>
                <a:spcPts val="360"/>
              </a:spcBef>
              <a:spcAft>
                <a:spcPts val="0"/>
              </a:spcAft>
              <a:buNone/>
            </a:pPr>
            <a:r>
              <a:t/>
            </a:r>
            <a:endParaRPr/>
          </a:p>
        </p:txBody>
      </p:sp>
      <p:sp>
        <p:nvSpPr>
          <p:cNvPr id="342" name="Google Shape;342;p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9:notes"/>
          <p:cNvSpPr txBox="1"/>
          <p:nvPr>
            <p:ph idx="1" type="body"/>
          </p:nvPr>
        </p:nvSpPr>
        <p:spPr>
          <a:xfrm>
            <a:off x="935040" y="4416056"/>
            <a:ext cx="5140326" cy="4182583"/>
          </a:xfrm>
          <a:prstGeom prst="rect">
            <a:avLst/>
          </a:prstGeom>
        </p:spPr>
        <p:txBody>
          <a:bodyPr anchorCtr="0" anchor="t" bIns="51450" lIns="102925" spcFirstLastPara="1" rIns="102925" wrap="square" tIns="51450">
            <a:noAutofit/>
          </a:bodyPr>
          <a:lstStyle/>
          <a:p>
            <a:pPr indent="0" lvl="0" marL="0" rtl="0" algn="l">
              <a:spcBef>
                <a:spcPts val="360"/>
              </a:spcBef>
              <a:spcAft>
                <a:spcPts val="0"/>
              </a:spcAft>
              <a:buNone/>
            </a:pPr>
            <a:r>
              <a:t/>
            </a:r>
            <a:endParaRPr/>
          </a:p>
        </p:txBody>
      </p:sp>
      <p:sp>
        <p:nvSpPr>
          <p:cNvPr id="367" name="Google Shape;367;p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p:cSld name="En blanco">
    <p:spTree>
      <p:nvGrpSpPr>
        <p:cNvPr id="13" name="Shape 13"/>
        <p:cNvGrpSpPr/>
        <p:nvPr/>
      </p:nvGrpSpPr>
      <p:grpSpPr>
        <a:xfrm>
          <a:off x="0" y="0"/>
          <a:ext cx="0" cy="0"/>
          <a:chOff x="0" y="0"/>
          <a:chExt cx="0" cy="0"/>
        </a:xfrm>
      </p:grpSpPr>
      <p:sp>
        <p:nvSpPr>
          <p:cNvPr id="14" name="Google Shape;14;p30"/>
          <p:cNvSpPr txBox="1"/>
          <p:nvPr>
            <p:ph idx="12" type="sldNum"/>
          </p:nvPr>
        </p:nvSpPr>
        <p:spPr>
          <a:xfrm>
            <a:off x="5979516" y="6540500"/>
            <a:ext cx="226619" cy="65659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fotos">
  <p:cSld name="3 fotos">
    <p:spTree>
      <p:nvGrpSpPr>
        <p:cNvPr id="45" name="Shape 45"/>
        <p:cNvGrpSpPr/>
        <p:nvPr/>
      </p:nvGrpSpPr>
      <p:grpSpPr>
        <a:xfrm>
          <a:off x="0" y="0"/>
          <a:ext cx="0" cy="0"/>
          <a:chOff x="0" y="0"/>
          <a:chExt cx="0" cy="0"/>
        </a:xfrm>
      </p:grpSpPr>
      <p:sp>
        <p:nvSpPr>
          <p:cNvPr id="46" name="Google Shape;46;p65"/>
          <p:cNvSpPr/>
          <p:nvPr>
            <p:ph idx="2" type="pic"/>
          </p:nvPr>
        </p:nvSpPr>
        <p:spPr>
          <a:xfrm>
            <a:off x="7650163" y="3524250"/>
            <a:ext cx="4162425" cy="2774950"/>
          </a:xfrm>
          <a:prstGeom prst="rect">
            <a:avLst/>
          </a:prstGeom>
          <a:noFill/>
          <a:ln>
            <a:noFill/>
          </a:ln>
        </p:spPr>
      </p:sp>
      <p:sp>
        <p:nvSpPr>
          <p:cNvPr id="47" name="Google Shape;47;p65"/>
          <p:cNvSpPr/>
          <p:nvPr>
            <p:ph idx="3" type="pic"/>
          </p:nvPr>
        </p:nvSpPr>
        <p:spPr>
          <a:xfrm>
            <a:off x="7880350" y="431800"/>
            <a:ext cx="3702050" cy="3702050"/>
          </a:xfrm>
          <a:prstGeom prst="rect">
            <a:avLst/>
          </a:prstGeom>
          <a:noFill/>
          <a:ln>
            <a:noFill/>
          </a:ln>
        </p:spPr>
      </p:sp>
      <p:sp>
        <p:nvSpPr>
          <p:cNvPr id="48" name="Google Shape;48;p65"/>
          <p:cNvSpPr/>
          <p:nvPr>
            <p:ph idx="4" type="pic"/>
          </p:nvPr>
        </p:nvSpPr>
        <p:spPr>
          <a:xfrm>
            <a:off x="-495300" y="565150"/>
            <a:ext cx="8601075" cy="5734050"/>
          </a:xfrm>
          <a:prstGeom prst="rect">
            <a:avLst/>
          </a:prstGeom>
          <a:noFill/>
          <a:ln>
            <a:noFill/>
          </a:ln>
        </p:spPr>
      </p:sp>
      <p:sp>
        <p:nvSpPr>
          <p:cNvPr id="49" name="Google Shape;49;p65"/>
          <p:cNvSpPr txBox="1"/>
          <p:nvPr>
            <p:ph idx="12" type="sldNum"/>
          </p:nvPr>
        </p:nvSpPr>
        <p:spPr>
          <a:xfrm>
            <a:off x="5979516" y="6540500"/>
            <a:ext cx="226619" cy="65659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p:cSld name="Cita">
    <p:spTree>
      <p:nvGrpSpPr>
        <p:cNvPr id="50" name="Shape 50"/>
        <p:cNvGrpSpPr/>
        <p:nvPr/>
      </p:nvGrpSpPr>
      <p:grpSpPr>
        <a:xfrm>
          <a:off x="0" y="0"/>
          <a:ext cx="0" cy="0"/>
          <a:chOff x="0" y="0"/>
          <a:chExt cx="0" cy="0"/>
        </a:xfrm>
      </p:grpSpPr>
      <p:sp>
        <p:nvSpPr>
          <p:cNvPr id="51" name="Google Shape;51;p66"/>
          <p:cNvSpPr txBox="1"/>
          <p:nvPr>
            <p:ph idx="1" type="body"/>
          </p:nvPr>
        </p:nvSpPr>
        <p:spPr>
          <a:xfrm>
            <a:off x="1193800" y="4476750"/>
            <a:ext cx="9810750" cy="348813"/>
          </a:xfrm>
          <a:prstGeom prst="rect">
            <a:avLst/>
          </a:prstGeom>
          <a:noFill/>
          <a:ln>
            <a:noFill/>
          </a:ln>
        </p:spPr>
        <p:txBody>
          <a:bodyPr anchorCtr="0" anchor="t" bIns="50800" lIns="50800" spcFirstLastPara="1" rIns="50800" wrap="square" tIns="50800">
            <a:spAutoFit/>
          </a:bodyPr>
          <a:lstStyle>
            <a:lvl1pPr indent="-228600" lvl="0" marL="457200" algn="ctr">
              <a:lnSpc>
                <a:spcPct val="100000"/>
              </a:lnSpc>
              <a:spcBef>
                <a:spcPts val="0"/>
              </a:spcBef>
              <a:spcAft>
                <a:spcPts val="0"/>
              </a:spcAft>
              <a:buClr>
                <a:srgbClr val="000000"/>
              </a:buClr>
              <a:buSzPts val="3200"/>
              <a:buFont typeface="Helvetica Neue"/>
              <a:buNone/>
              <a:defRPr i="1" sz="1600"/>
            </a:lvl1pPr>
            <a:lvl2pPr indent="-371475" lvl="1" marL="914400" algn="l">
              <a:lnSpc>
                <a:spcPct val="100000"/>
              </a:lnSpc>
              <a:spcBef>
                <a:spcPts val="2950"/>
              </a:spcBef>
              <a:spcAft>
                <a:spcPts val="0"/>
              </a:spcAft>
              <a:buClr>
                <a:srgbClr val="000000"/>
              </a:buClr>
              <a:buSzPts val="2250"/>
              <a:buChar char="•"/>
              <a:defRPr/>
            </a:lvl2pPr>
            <a:lvl3pPr indent="-371475" lvl="2" marL="1371600" algn="l">
              <a:lnSpc>
                <a:spcPct val="100000"/>
              </a:lnSpc>
              <a:spcBef>
                <a:spcPts val="2950"/>
              </a:spcBef>
              <a:spcAft>
                <a:spcPts val="0"/>
              </a:spcAft>
              <a:buClr>
                <a:srgbClr val="000000"/>
              </a:buClr>
              <a:buSzPts val="2250"/>
              <a:buChar char="•"/>
              <a:defRPr/>
            </a:lvl3pPr>
            <a:lvl4pPr indent="-371475" lvl="3" marL="1828800" algn="l">
              <a:lnSpc>
                <a:spcPct val="100000"/>
              </a:lnSpc>
              <a:spcBef>
                <a:spcPts val="2950"/>
              </a:spcBef>
              <a:spcAft>
                <a:spcPts val="0"/>
              </a:spcAft>
              <a:buClr>
                <a:srgbClr val="000000"/>
              </a:buClr>
              <a:buSzPts val="2250"/>
              <a:buChar char="•"/>
              <a:defRPr/>
            </a:lvl4pPr>
            <a:lvl5pPr indent="-371475" lvl="4" marL="2286000" algn="l">
              <a:lnSpc>
                <a:spcPct val="100000"/>
              </a:lnSpc>
              <a:spcBef>
                <a:spcPts val="2950"/>
              </a:spcBef>
              <a:spcAft>
                <a:spcPts val="0"/>
              </a:spcAft>
              <a:buClr>
                <a:srgbClr val="000000"/>
              </a:buClr>
              <a:buSzPts val="2250"/>
              <a:buChar char="•"/>
              <a:defRPr/>
            </a:lvl5pPr>
            <a:lvl6pPr indent="-371475" lvl="5" marL="2743200" algn="l">
              <a:lnSpc>
                <a:spcPct val="100000"/>
              </a:lnSpc>
              <a:spcBef>
                <a:spcPts val="2950"/>
              </a:spcBef>
              <a:spcAft>
                <a:spcPts val="0"/>
              </a:spcAft>
              <a:buClr>
                <a:srgbClr val="000000"/>
              </a:buClr>
              <a:buSzPts val="2250"/>
              <a:buChar char="•"/>
              <a:defRPr/>
            </a:lvl6pPr>
            <a:lvl7pPr indent="-371475" lvl="6" marL="3200400" algn="l">
              <a:lnSpc>
                <a:spcPct val="100000"/>
              </a:lnSpc>
              <a:spcBef>
                <a:spcPts val="2950"/>
              </a:spcBef>
              <a:spcAft>
                <a:spcPts val="0"/>
              </a:spcAft>
              <a:buClr>
                <a:srgbClr val="000000"/>
              </a:buClr>
              <a:buSzPts val="2250"/>
              <a:buChar char="•"/>
              <a:defRPr/>
            </a:lvl7pPr>
            <a:lvl8pPr indent="-371475" lvl="7" marL="3657600" algn="l">
              <a:lnSpc>
                <a:spcPct val="100000"/>
              </a:lnSpc>
              <a:spcBef>
                <a:spcPts val="2950"/>
              </a:spcBef>
              <a:spcAft>
                <a:spcPts val="0"/>
              </a:spcAft>
              <a:buClr>
                <a:srgbClr val="000000"/>
              </a:buClr>
              <a:buSzPts val="2250"/>
              <a:buChar char="•"/>
              <a:defRPr/>
            </a:lvl8pPr>
            <a:lvl9pPr indent="-371475" lvl="8" marL="4114800" algn="l">
              <a:lnSpc>
                <a:spcPct val="100000"/>
              </a:lnSpc>
              <a:spcBef>
                <a:spcPts val="2950"/>
              </a:spcBef>
              <a:spcAft>
                <a:spcPts val="0"/>
              </a:spcAft>
              <a:buClr>
                <a:srgbClr val="000000"/>
              </a:buClr>
              <a:buSzPts val="2250"/>
              <a:buChar char="•"/>
              <a:defRPr/>
            </a:lvl9pPr>
          </a:lstStyle>
          <a:p/>
        </p:txBody>
      </p:sp>
      <p:sp>
        <p:nvSpPr>
          <p:cNvPr id="52" name="Google Shape;52;p66"/>
          <p:cNvSpPr txBox="1"/>
          <p:nvPr>
            <p:ph idx="2" type="body"/>
          </p:nvPr>
        </p:nvSpPr>
        <p:spPr>
          <a:xfrm>
            <a:off x="1193800" y="3008888"/>
            <a:ext cx="9810750" cy="471924"/>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000000"/>
              </a:buClr>
              <a:buSzPts val="4800"/>
              <a:buFont typeface="Helvetica Neue"/>
              <a:buNone/>
              <a:defRPr sz="2400">
                <a:latin typeface="Helvetica Neue"/>
                <a:ea typeface="Helvetica Neue"/>
                <a:cs typeface="Helvetica Neue"/>
                <a:sym typeface="Helvetica Neue"/>
              </a:defRPr>
            </a:lvl1pPr>
            <a:lvl2pPr indent="-371475" lvl="1" marL="914400" algn="l">
              <a:lnSpc>
                <a:spcPct val="100000"/>
              </a:lnSpc>
              <a:spcBef>
                <a:spcPts val="2950"/>
              </a:spcBef>
              <a:spcAft>
                <a:spcPts val="0"/>
              </a:spcAft>
              <a:buClr>
                <a:srgbClr val="000000"/>
              </a:buClr>
              <a:buSzPts val="2250"/>
              <a:buChar char="•"/>
              <a:defRPr/>
            </a:lvl2pPr>
            <a:lvl3pPr indent="-371475" lvl="2" marL="1371600" algn="l">
              <a:lnSpc>
                <a:spcPct val="100000"/>
              </a:lnSpc>
              <a:spcBef>
                <a:spcPts val="2950"/>
              </a:spcBef>
              <a:spcAft>
                <a:spcPts val="0"/>
              </a:spcAft>
              <a:buClr>
                <a:srgbClr val="000000"/>
              </a:buClr>
              <a:buSzPts val="2250"/>
              <a:buChar char="•"/>
              <a:defRPr/>
            </a:lvl3pPr>
            <a:lvl4pPr indent="-371475" lvl="3" marL="1828800" algn="l">
              <a:lnSpc>
                <a:spcPct val="100000"/>
              </a:lnSpc>
              <a:spcBef>
                <a:spcPts val="2950"/>
              </a:spcBef>
              <a:spcAft>
                <a:spcPts val="0"/>
              </a:spcAft>
              <a:buClr>
                <a:srgbClr val="000000"/>
              </a:buClr>
              <a:buSzPts val="2250"/>
              <a:buChar char="•"/>
              <a:defRPr/>
            </a:lvl4pPr>
            <a:lvl5pPr indent="-371475" lvl="4" marL="2286000" algn="l">
              <a:lnSpc>
                <a:spcPct val="100000"/>
              </a:lnSpc>
              <a:spcBef>
                <a:spcPts val="2950"/>
              </a:spcBef>
              <a:spcAft>
                <a:spcPts val="0"/>
              </a:spcAft>
              <a:buClr>
                <a:srgbClr val="000000"/>
              </a:buClr>
              <a:buSzPts val="2250"/>
              <a:buChar char="•"/>
              <a:defRPr/>
            </a:lvl5pPr>
            <a:lvl6pPr indent="-371475" lvl="5" marL="2743200" algn="l">
              <a:lnSpc>
                <a:spcPct val="100000"/>
              </a:lnSpc>
              <a:spcBef>
                <a:spcPts val="2950"/>
              </a:spcBef>
              <a:spcAft>
                <a:spcPts val="0"/>
              </a:spcAft>
              <a:buClr>
                <a:srgbClr val="000000"/>
              </a:buClr>
              <a:buSzPts val="2250"/>
              <a:buChar char="•"/>
              <a:defRPr/>
            </a:lvl6pPr>
            <a:lvl7pPr indent="-371475" lvl="6" marL="3200400" algn="l">
              <a:lnSpc>
                <a:spcPct val="100000"/>
              </a:lnSpc>
              <a:spcBef>
                <a:spcPts val="2950"/>
              </a:spcBef>
              <a:spcAft>
                <a:spcPts val="0"/>
              </a:spcAft>
              <a:buClr>
                <a:srgbClr val="000000"/>
              </a:buClr>
              <a:buSzPts val="2250"/>
              <a:buChar char="•"/>
              <a:defRPr/>
            </a:lvl7pPr>
            <a:lvl8pPr indent="-371475" lvl="7" marL="3657600" algn="l">
              <a:lnSpc>
                <a:spcPct val="100000"/>
              </a:lnSpc>
              <a:spcBef>
                <a:spcPts val="2950"/>
              </a:spcBef>
              <a:spcAft>
                <a:spcPts val="0"/>
              </a:spcAft>
              <a:buClr>
                <a:srgbClr val="000000"/>
              </a:buClr>
              <a:buSzPts val="2250"/>
              <a:buChar char="•"/>
              <a:defRPr/>
            </a:lvl8pPr>
            <a:lvl9pPr indent="-371475" lvl="8" marL="4114800" algn="l">
              <a:lnSpc>
                <a:spcPct val="100000"/>
              </a:lnSpc>
              <a:spcBef>
                <a:spcPts val="2950"/>
              </a:spcBef>
              <a:spcAft>
                <a:spcPts val="0"/>
              </a:spcAft>
              <a:buClr>
                <a:srgbClr val="000000"/>
              </a:buClr>
              <a:buSzPts val="2250"/>
              <a:buChar char="•"/>
              <a:defRPr/>
            </a:lvl9pPr>
          </a:lstStyle>
          <a:p/>
        </p:txBody>
      </p:sp>
      <p:sp>
        <p:nvSpPr>
          <p:cNvPr id="53" name="Google Shape;53;p66"/>
          <p:cNvSpPr txBox="1"/>
          <p:nvPr>
            <p:ph idx="12" type="sldNum"/>
          </p:nvPr>
        </p:nvSpPr>
        <p:spPr>
          <a:xfrm>
            <a:off x="5979516" y="6540500"/>
            <a:ext cx="226619" cy="65659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p:cSld name="Foto">
    <p:spTree>
      <p:nvGrpSpPr>
        <p:cNvPr id="54" name="Shape 54"/>
        <p:cNvGrpSpPr/>
        <p:nvPr/>
      </p:nvGrpSpPr>
      <p:grpSpPr>
        <a:xfrm>
          <a:off x="0" y="0"/>
          <a:ext cx="0" cy="0"/>
          <a:chOff x="0" y="0"/>
          <a:chExt cx="0" cy="0"/>
        </a:xfrm>
      </p:grpSpPr>
      <p:sp>
        <p:nvSpPr>
          <p:cNvPr id="55" name="Google Shape;55;p67"/>
          <p:cNvSpPr/>
          <p:nvPr>
            <p:ph idx="2" type="pic"/>
          </p:nvPr>
        </p:nvSpPr>
        <p:spPr>
          <a:xfrm>
            <a:off x="-25400" y="-635000"/>
            <a:ext cx="12242801" cy="8161867"/>
          </a:xfrm>
          <a:prstGeom prst="rect">
            <a:avLst/>
          </a:prstGeom>
          <a:noFill/>
          <a:ln>
            <a:noFill/>
          </a:ln>
        </p:spPr>
      </p:sp>
      <p:sp>
        <p:nvSpPr>
          <p:cNvPr id="56" name="Google Shape;56;p67"/>
          <p:cNvSpPr txBox="1"/>
          <p:nvPr>
            <p:ph idx="12" type="sldNum"/>
          </p:nvPr>
        </p:nvSpPr>
        <p:spPr>
          <a:xfrm>
            <a:off x="5979516" y="6540500"/>
            <a:ext cx="226619" cy="65659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6" name="Shape 66"/>
        <p:cNvGrpSpPr/>
        <p:nvPr/>
      </p:nvGrpSpPr>
      <p:grpSpPr>
        <a:xfrm>
          <a:off x="0" y="0"/>
          <a:ext cx="0" cy="0"/>
          <a:chOff x="0" y="0"/>
          <a:chExt cx="0" cy="0"/>
        </a:xfrm>
      </p:grpSpPr>
      <p:sp>
        <p:nvSpPr>
          <p:cNvPr id="67" name="Google Shape;67;p32"/>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2"/>
          <p:cNvSpPr txBox="1"/>
          <p:nvPr>
            <p:ph idx="1" type="body"/>
          </p:nvPr>
        </p:nvSpPr>
        <p:spPr>
          <a:xfrm>
            <a:off x="203201" y="1477963"/>
            <a:ext cx="10902951"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595959"/>
              </a:buClr>
              <a:buSzPts val="1800"/>
              <a:buChar char="•"/>
              <a:defRPr/>
            </a:lvl1pPr>
            <a:lvl2pPr indent="-342900" lvl="1" marL="914400" algn="l">
              <a:spcBef>
                <a:spcPts val="360"/>
              </a:spcBef>
              <a:spcAft>
                <a:spcPts val="0"/>
              </a:spcAft>
              <a:buClr>
                <a:srgbClr val="595959"/>
              </a:buClr>
              <a:buSzPts val="1800"/>
              <a:buChar char="–"/>
              <a:defRPr/>
            </a:lvl2pPr>
            <a:lvl3pPr indent="-342900" lvl="2" marL="1371600" algn="l">
              <a:spcBef>
                <a:spcPts val="360"/>
              </a:spcBef>
              <a:spcAft>
                <a:spcPts val="0"/>
              </a:spcAft>
              <a:buClr>
                <a:srgbClr val="595959"/>
              </a:buClr>
              <a:buSzPts val="1800"/>
              <a:buChar char="•"/>
              <a:defRPr/>
            </a:lvl3pPr>
            <a:lvl4pPr indent="-342900" lvl="3" marL="1828800" algn="l">
              <a:spcBef>
                <a:spcPts val="360"/>
              </a:spcBef>
              <a:spcAft>
                <a:spcPts val="0"/>
              </a:spcAft>
              <a:buClr>
                <a:srgbClr val="595959"/>
              </a:buClr>
              <a:buSzPts val="1800"/>
              <a:buChar char="–"/>
              <a:defRPr/>
            </a:lvl4pPr>
            <a:lvl5pPr indent="-342900" lvl="4" marL="2286000" algn="l">
              <a:spcBef>
                <a:spcPts val="360"/>
              </a:spcBef>
              <a:spcAft>
                <a:spcPts val="0"/>
              </a:spcAft>
              <a:buClr>
                <a:srgbClr val="595959"/>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9" name="Google Shape;69;p32"/>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rgbClr val="898989"/>
                </a:solidFill>
                <a:latin typeface="Verdana"/>
                <a:ea typeface="Verdana"/>
                <a:cs typeface="Verdana"/>
                <a:sym typeface="Verdana"/>
              </a:defRPr>
            </a:lvl1pPr>
            <a:lvl2pPr indent="0" lvl="1" marL="0" marR="0" algn="r">
              <a:spcBef>
                <a:spcPts val="0"/>
              </a:spcBef>
              <a:spcAft>
                <a:spcPts val="0"/>
              </a:spcAft>
              <a:buNone/>
              <a:defRPr b="0" i="0" sz="1000" u="none" cap="none" strike="noStrike">
                <a:solidFill>
                  <a:srgbClr val="898989"/>
                </a:solidFill>
                <a:latin typeface="Verdana"/>
                <a:ea typeface="Verdana"/>
                <a:cs typeface="Verdana"/>
                <a:sym typeface="Verdana"/>
              </a:defRPr>
            </a:lvl2pPr>
            <a:lvl3pPr indent="0" lvl="2" marL="0" marR="0" algn="r">
              <a:spcBef>
                <a:spcPts val="0"/>
              </a:spcBef>
              <a:spcAft>
                <a:spcPts val="0"/>
              </a:spcAft>
              <a:buNone/>
              <a:defRPr b="0" i="0" sz="1000" u="none" cap="none" strike="noStrike">
                <a:solidFill>
                  <a:srgbClr val="898989"/>
                </a:solidFill>
                <a:latin typeface="Verdana"/>
                <a:ea typeface="Verdana"/>
                <a:cs typeface="Verdana"/>
                <a:sym typeface="Verdana"/>
              </a:defRPr>
            </a:lvl3pPr>
            <a:lvl4pPr indent="0" lvl="3" marL="0" marR="0" algn="r">
              <a:spcBef>
                <a:spcPts val="0"/>
              </a:spcBef>
              <a:spcAft>
                <a:spcPts val="0"/>
              </a:spcAft>
              <a:buNone/>
              <a:defRPr b="0" i="0" sz="1000" u="none" cap="none" strike="noStrike">
                <a:solidFill>
                  <a:srgbClr val="898989"/>
                </a:solidFill>
                <a:latin typeface="Verdana"/>
                <a:ea typeface="Verdana"/>
                <a:cs typeface="Verdana"/>
                <a:sym typeface="Verdana"/>
              </a:defRPr>
            </a:lvl4pPr>
            <a:lvl5pPr indent="0" lvl="4" marL="0" marR="0" algn="r">
              <a:spcBef>
                <a:spcPts val="0"/>
              </a:spcBef>
              <a:spcAft>
                <a:spcPts val="0"/>
              </a:spcAft>
              <a:buNone/>
              <a:defRPr b="0" i="0" sz="1000" u="none" cap="none" strike="noStrike">
                <a:solidFill>
                  <a:srgbClr val="898989"/>
                </a:solidFill>
                <a:latin typeface="Verdana"/>
                <a:ea typeface="Verdana"/>
                <a:cs typeface="Verdana"/>
                <a:sym typeface="Verdana"/>
              </a:defRPr>
            </a:lvl5pPr>
            <a:lvl6pPr indent="0" lvl="5" marL="0" marR="0" algn="r">
              <a:spcBef>
                <a:spcPts val="0"/>
              </a:spcBef>
              <a:spcAft>
                <a:spcPts val="0"/>
              </a:spcAft>
              <a:buNone/>
              <a:defRPr b="0" i="0" sz="1000" u="none" cap="none" strike="noStrike">
                <a:solidFill>
                  <a:srgbClr val="898989"/>
                </a:solidFill>
                <a:latin typeface="Verdana"/>
                <a:ea typeface="Verdana"/>
                <a:cs typeface="Verdana"/>
                <a:sym typeface="Verdana"/>
              </a:defRPr>
            </a:lvl6pPr>
            <a:lvl7pPr indent="0" lvl="6" marL="0" marR="0" algn="r">
              <a:spcBef>
                <a:spcPts val="0"/>
              </a:spcBef>
              <a:spcAft>
                <a:spcPts val="0"/>
              </a:spcAft>
              <a:buNone/>
              <a:defRPr b="0" i="0" sz="1000" u="none" cap="none" strike="noStrike">
                <a:solidFill>
                  <a:srgbClr val="898989"/>
                </a:solidFill>
                <a:latin typeface="Verdana"/>
                <a:ea typeface="Verdana"/>
                <a:cs typeface="Verdana"/>
                <a:sym typeface="Verdana"/>
              </a:defRPr>
            </a:lvl7pPr>
            <a:lvl8pPr indent="0" lvl="7" marL="0" marR="0" algn="r">
              <a:spcBef>
                <a:spcPts val="0"/>
              </a:spcBef>
              <a:spcAft>
                <a:spcPts val="0"/>
              </a:spcAft>
              <a:buNone/>
              <a:defRPr b="0" i="0" sz="1000" u="none" cap="none" strike="noStrike">
                <a:solidFill>
                  <a:srgbClr val="898989"/>
                </a:solidFill>
                <a:latin typeface="Verdana"/>
                <a:ea typeface="Verdana"/>
                <a:cs typeface="Verdana"/>
                <a:sym typeface="Verdana"/>
              </a:defRPr>
            </a:lvl8pPr>
            <a:lvl9pPr indent="0" lvl="8" marL="0" marR="0" algn="r">
              <a:spcBef>
                <a:spcPts val="0"/>
              </a:spcBef>
              <a:spcAft>
                <a:spcPts val="0"/>
              </a:spcAft>
              <a:buNone/>
              <a:defRPr b="0" i="0" sz="1000" u="none" cap="none" strike="noStrike">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70" name="Shape 70"/>
        <p:cNvGrpSpPr/>
        <p:nvPr/>
      </p:nvGrpSpPr>
      <p:grpSpPr>
        <a:xfrm>
          <a:off x="0" y="0"/>
          <a:ext cx="0" cy="0"/>
          <a:chOff x="0" y="0"/>
          <a:chExt cx="0" cy="0"/>
        </a:xfrm>
      </p:grpSpPr>
      <p:sp>
        <p:nvSpPr>
          <p:cNvPr id="71" name="Google Shape;71;p47"/>
          <p:cNvSpPr txBox="1"/>
          <p:nvPr>
            <p:ph type="ctrTitle"/>
          </p:nvPr>
        </p:nvSpPr>
        <p:spPr>
          <a:xfrm>
            <a:off x="914400" y="2130426"/>
            <a:ext cx="10363200" cy="14700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7"/>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400"/>
              </a:spcBef>
              <a:spcAft>
                <a:spcPts val="0"/>
              </a:spcAft>
              <a:buClr>
                <a:srgbClr val="888888"/>
              </a:buClr>
              <a:buSzPts val="20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80"/>
              </a:spcBef>
              <a:spcAft>
                <a:spcPts val="0"/>
              </a:spcAft>
              <a:buClr>
                <a:srgbClr val="888888"/>
              </a:buClr>
              <a:buSzPts val="14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73" name="Google Shape;73;p47"/>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4" name="Google Shape;74;p47"/>
          <p:cNvSpPr txBox="1"/>
          <p:nvPr>
            <p:ph idx="11" type="ftr"/>
          </p:nvPr>
        </p:nvSpPr>
        <p:spPr>
          <a:xfrm>
            <a:off x="25400" y="6527801"/>
            <a:ext cx="38608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7"/>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76" name="Shape 76"/>
        <p:cNvGrpSpPr/>
        <p:nvPr/>
      </p:nvGrpSpPr>
      <p:grpSpPr>
        <a:xfrm>
          <a:off x="0" y="0"/>
          <a:ext cx="0" cy="0"/>
          <a:chOff x="0" y="0"/>
          <a:chExt cx="0" cy="0"/>
        </a:xfrm>
      </p:grpSpPr>
      <p:sp>
        <p:nvSpPr>
          <p:cNvPr id="77" name="Google Shape;77;p48"/>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8"/>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9" name="Google Shape;79;p48"/>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0" name="Google Shape;80;p48"/>
          <p:cNvSpPr txBox="1"/>
          <p:nvPr>
            <p:ph idx="11" type="ftr"/>
          </p:nvPr>
        </p:nvSpPr>
        <p:spPr>
          <a:xfrm>
            <a:off x="25400" y="6527801"/>
            <a:ext cx="38608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8"/>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82" name="Shape 82"/>
        <p:cNvGrpSpPr/>
        <p:nvPr/>
      </p:nvGrpSpPr>
      <p:grpSpPr>
        <a:xfrm>
          <a:off x="0" y="0"/>
          <a:ext cx="0" cy="0"/>
          <a:chOff x="0" y="0"/>
          <a:chExt cx="0" cy="0"/>
        </a:xfrm>
      </p:grpSpPr>
      <p:sp>
        <p:nvSpPr>
          <p:cNvPr id="83" name="Google Shape;83;p49"/>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9"/>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rgbClr val="595959"/>
              </a:buClr>
              <a:buSzPts val="2800"/>
              <a:buChar char="•"/>
              <a:defRPr sz="2800"/>
            </a:lvl1pPr>
            <a:lvl2pPr indent="-381000" lvl="1" marL="914400" algn="l">
              <a:spcBef>
                <a:spcPts val="480"/>
              </a:spcBef>
              <a:spcAft>
                <a:spcPts val="0"/>
              </a:spcAft>
              <a:buClr>
                <a:srgbClr val="595959"/>
              </a:buClr>
              <a:buSzPts val="2400"/>
              <a:buChar char="–"/>
              <a:defRPr sz="2400"/>
            </a:lvl2pPr>
            <a:lvl3pPr indent="-355600" lvl="2" marL="1371600" algn="l">
              <a:spcBef>
                <a:spcPts val="400"/>
              </a:spcBef>
              <a:spcAft>
                <a:spcPts val="0"/>
              </a:spcAft>
              <a:buClr>
                <a:srgbClr val="595959"/>
              </a:buClr>
              <a:buSzPts val="2000"/>
              <a:buChar char="•"/>
              <a:defRPr sz="2000"/>
            </a:lvl3pPr>
            <a:lvl4pPr indent="-342900" lvl="3" marL="1828800" algn="l">
              <a:spcBef>
                <a:spcPts val="360"/>
              </a:spcBef>
              <a:spcAft>
                <a:spcPts val="0"/>
              </a:spcAft>
              <a:buClr>
                <a:srgbClr val="595959"/>
              </a:buClr>
              <a:buSzPts val="1800"/>
              <a:buChar char="–"/>
              <a:defRPr sz="1800"/>
            </a:lvl4pPr>
            <a:lvl5pPr indent="-342900" lvl="4" marL="2286000" algn="l">
              <a:spcBef>
                <a:spcPts val="360"/>
              </a:spcBef>
              <a:spcAft>
                <a:spcPts val="0"/>
              </a:spcAft>
              <a:buClr>
                <a:srgbClr val="595959"/>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5" name="Google Shape;85;p4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rgbClr val="595959"/>
              </a:buClr>
              <a:buSzPts val="2800"/>
              <a:buChar char="•"/>
              <a:defRPr sz="2800"/>
            </a:lvl1pPr>
            <a:lvl2pPr indent="-381000" lvl="1" marL="914400" algn="l">
              <a:spcBef>
                <a:spcPts val="480"/>
              </a:spcBef>
              <a:spcAft>
                <a:spcPts val="0"/>
              </a:spcAft>
              <a:buClr>
                <a:srgbClr val="595959"/>
              </a:buClr>
              <a:buSzPts val="2400"/>
              <a:buChar char="–"/>
              <a:defRPr sz="2400"/>
            </a:lvl2pPr>
            <a:lvl3pPr indent="-355600" lvl="2" marL="1371600" algn="l">
              <a:spcBef>
                <a:spcPts val="400"/>
              </a:spcBef>
              <a:spcAft>
                <a:spcPts val="0"/>
              </a:spcAft>
              <a:buClr>
                <a:srgbClr val="595959"/>
              </a:buClr>
              <a:buSzPts val="2000"/>
              <a:buChar char="•"/>
              <a:defRPr sz="2000"/>
            </a:lvl3pPr>
            <a:lvl4pPr indent="-342900" lvl="3" marL="1828800" algn="l">
              <a:spcBef>
                <a:spcPts val="360"/>
              </a:spcBef>
              <a:spcAft>
                <a:spcPts val="0"/>
              </a:spcAft>
              <a:buClr>
                <a:srgbClr val="595959"/>
              </a:buClr>
              <a:buSzPts val="1800"/>
              <a:buChar char="–"/>
              <a:defRPr sz="1800"/>
            </a:lvl4pPr>
            <a:lvl5pPr indent="-342900" lvl="4" marL="2286000" algn="l">
              <a:spcBef>
                <a:spcPts val="360"/>
              </a:spcBef>
              <a:spcAft>
                <a:spcPts val="0"/>
              </a:spcAft>
              <a:buClr>
                <a:srgbClr val="595959"/>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6" name="Google Shape;86;p49"/>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7" name="Google Shape;87;p49"/>
          <p:cNvSpPr txBox="1"/>
          <p:nvPr>
            <p:ph idx="11" type="ftr"/>
          </p:nvPr>
        </p:nvSpPr>
        <p:spPr>
          <a:xfrm>
            <a:off x="25400" y="6527801"/>
            <a:ext cx="38608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9"/>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9" name="Shape 89"/>
        <p:cNvGrpSpPr/>
        <p:nvPr/>
      </p:nvGrpSpPr>
      <p:grpSpPr>
        <a:xfrm>
          <a:off x="0" y="0"/>
          <a:ext cx="0" cy="0"/>
          <a:chOff x="0" y="0"/>
          <a:chExt cx="0" cy="0"/>
        </a:xfrm>
      </p:grpSpPr>
      <p:sp>
        <p:nvSpPr>
          <p:cNvPr id="90" name="Google Shape;90;p50"/>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50"/>
          <p:cNvSpPr txBox="1"/>
          <p:nvPr>
            <p:ph idx="1" type="body"/>
          </p:nvPr>
        </p:nvSpPr>
        <p:spPr>
          <a:xfrm>
            <a:off x="609600" y="1535113"/>
            <a:ext cx="5386917" cy="639762"/>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rgbClr val="595959"/>
              </a:buClr>
              <a:buSzPts val="2000"/>
              <a:buNone/>
              <a:defRPr b="1" sz="2000"/>
            </a:lvl1pPr>
            <a:lvl2pPr indent="-228600" lvl="1" marL="914400" algn="l">
              <a:spcBef>
                <a:spcPts val="400"/>
              </a:spcBef>
              <a:spcAft>
                <a:spcPts val="0"/>
              </a:spcAft>
              <a:buClr>
                <a:srgbClr val="595959"/>
              </a:buClr>
              <a:buSzPts val="2000"/>
              <a:buNone/>
              <a:defRPr b="1" sz="2000"/>
            </a:lvl2pPr>
            <a:lvl3pPr indent="-228600" lvl="2" marL="1371600" algn="l">
              <a:spcBef>
                <a:spcPts val="360"/>
              </a:spcBef>
              <a:spcAft>
                <a:spcPts val="0"/>
              </a:spcAft>
              <a:buClr>
                <a:srgbClr val="595959"/>
              </a:buClr>
              <a:buSzPts val="1800"/>
              <a:buNone/>
              <a:defRPr b="1" sz="1800"/>
            </a:lvl3pPr>
            <a:lvl4pPr indent="-228600" lvl="3" marL="1828800" algn="l">
              <a:spcBef>
                <a:spcPts val="320"/>
              </a:spcBef>
              <a:spcAft>
                <a:spcPts val="0"/>
              </a:spcAft>
              <a:buClr>
                <a:srgbClr val="595959"/>
              </a:buClr>
              <a:buSzPts val="1600"/>
              <a:buNone/>
              <a:defRPr b="1" sz="1600"/>
            </a:lvl4pPr>
            <a:lvl5pPr indent="-228600" lvl="4" marL="2286000" algn="l">
              <a:spcBef>
                <a:spcPts val="320"/>
              </a:spcBef>
              <a:spcAft>
                <a:spcPts val="0"/>
              </a:spcAft>
              <a:buClr>
                <a:srgbClr val="595959"/>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2" name="Google Shape;92;p50"/>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Clr>
                <a:srgbClr val="595959"/>
              </a:buClr>
              <a:buSzPts val="2000"/>
              <a:buChar char="•"/>
              <a:defRPr sz="2000"/>
            </a:lvl1pPr>
            <a:lvl2pPr indent="-342900" lvl="1" marL="914400" algn="l">
              <a:spcBef>
                <a:spcPts val="360"/>
              </a:spcBef>
              <a:spcAft>
                <a:spcPts val="0"/>
              </a:spcAft>
              <a:buClr>
                <a:srgbClr val="595959"/>
              </a:buClr>
              <a:buSzPts val="1800"/>
              <a:buChar char="–"/>
              <a:defRPr sz="1800"/>
            </a:lvl2pPr>
            <a:lvl3pPr indent="-330200" lvl="2" marL="1371600" algn="l">
              <a:spcBef>
                <a:spcPts val="320"/>
              </a:spcBef>
              <a:spcAft>
                <a:spcPts val="0"/>
              </a:spcAft>
              <a:buClr>
                <a:srgbClr val="595959"/>
              </a:buClr>
              <a:buSzPts val="1600"/>
              <a:buChar char="•"/>
              <a:defRPr sz="1600"/>
            </a:lvl3pPr>
            <a:lvl4pPr indent="-317500" lvl="3" marL="1828800" algn="l">
              <a:spcBef>
                <a:spcPts val="280"/>
              </a:spcBef>
              <a:spcAft>
                <a:spcPts val="0"/>
              </a:spcAft>
              <a:buClr>
                <a:srgbClr val="595959"/>
              </a:buClr>
              <a:buSzPts val="1400"/>
              <a:buChar char="–"/>
              <a:defRPr sz="1400"/>
            </a:lvl4pPr>
            <a:lvl5pPr indent="-317500" lvl="4" marL="2286000" algn="l">
              <a:spcBef>
                <a:spcPts val="280"/>
              </a:spcBef>
              <a:spcAft>
                <a:spcPts val="0"/>
              </a:spcAft>
              <a:buClr>
                <a:srgbClr val="595959"/>
              </a:buClr>
              <a:buSzPts val="1400"/>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3" name="Google Shape;93;p50"/>
          <p:cNvSpPr txBox="1"/>
          <p:nvPr>
            <p:ph idx="3" type="body"/>
          </p:nvPr>
        </p:nvSpPr>
        <p:spPr>
          <a:xfrm>
            <a:off x="6193368" y="1535113"/>
            <a:ext cx="5389033" cy="639762"/>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rgbClr val="595959"/>
              </a:buClr>
              <a:buSzPts val="2000"/>
              <a:buNone/>
              <a:defRPr b="1" sz="2000"/>
            </a:lvl1pPr>
            <a:lvl2pPr indent="-228600" lvl="1" marL="914400" algn="l">
              <a:spcBef>
                <a:spcPts val="400"/>
              </a:spcBef>
              <a:spcAft>
                <a:spcPts val="0"/>
              </a:spcAft>
              <a:buClr>
                <a:srgbClr val="595959"/>
              </a:buClr>
              <a:buSzPts val="2000"/>
              <a:buNone/>
              <a:defRPr b="1" sz="2000"/>
            </a:lvl2pPr>
            <a:lvl3pPr indent="-228600" lvl="2" marL="1371600" algn="l">
              <a:spcBef>
                <a:spcPts val="360"/>
              </a:spcBef>
              <a:spcAft>
                <a:spcPts val="0"/>
              </a:spcAft>
              <a:buClr>
                <a:srgbClr val="595959"/>
              </a:buClr>
              <a:buSzPts val="1800"/>
              <a:buNone/>
              <a:defRPr b="1" sz="1800"/>
            </a:lvl3pPr>
            <a:lvl4pPr indent="-228600" lvl="3" marL="1828800" algn="l">
              <a:spcBef>
                <a:spcPts val="320"/>
              </a:spcBef>
              <a:spcAft>
                <a:spcPts val="0"/>
              </a:spcAft>
              <a:buClr>
                <a:srgbClr val="595959"/>
              </a:buClr>
              <a:buSzPts val="1600"/>
              <a:buNone/>
              <a:defRPr b="1" sz="1600"/>
            </a:lvl4pPr>
            <a:lvl5pPr indent="-228600" lvl="4" marL="2286000" algn="l">
              <a:spcBef>
                <a:spcPts val="320"/>
              </a:spcBef>
              <a:spcAft>
                <a:spcPts val="0"/>
              </a:spcAft>
              <a:buClr>
                <a:srgbClr val="595959"/>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4" name="Google Shape;94;p50"/>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Clr>
                <a:srgbClr val="595959"/>
              </a:buClr>
              <a:buSzPts val="2000"/>
              <a:buChar char="•"/>
              <a:defRPr sz="2000"/>
            </a:lvl1pPr>
            <a:lvl2pPr indent="-342900" lvl="1" marL="914400" algn="l">
              <a:spcBef>
                <a:spcPts val="360"/>
              </a:spcBef>
              <a:spcAft>
                <a:spcPts val="0"/>
              </a:spcAft>
              <a:buClr>
                <a:srgbClr val="595959"/>
              </a:buClr>
              <a:buSzPts val="1800"/>
              <a:buChar char="–"/>
              <a:defRPr sz="1800"/>
            </a:lvl2pPr>
            <a:lvl3pPr indent="-330200" lvl="2" marL="1371600" algn="l">
              <a:spcBef>
                <a:spcPts val="320"/>
              </a:spcBef>
              <a:spcAft>
                <a:spcPts val="0"/>
              </a:spcAft>
              <a:buClr>
                <a:srgbClr val="595959"/>
              </a:buClr>
              <a:buSzPts val="1600"/>
              <a:buChar char="•"/>
              <a:defRPr sz="1600"/>
            </a:lvl3pPr>
            <a:lvl4pPr indent="-317500" lvl="3" marL="1828800" algn="l">
              <a:spcBef>
                <a:spcPts val="280"/>
              </a:spcBef>
              <a:spcAft>
                <a:spcPts val="0"/>
              </a:spcAft>
              <a:buClr>
                <a:srgbClr val="595959"/>
              </a:buClr>
              <a:buSzPts val="1400"/>
              <a:buChar char="–"/>
              <a:defRPr sz="1400"/>
            </a:lvl4pPr>
            <a:lvl5pPr indent="-317500" lvl="4" marL="2286000" algn="l">
              <a:spcBef>
                <a:spcPts val="280"/>
              </a:spcBef>
              <a:spcAft>
                <a:spcPts val="0"/>
              </a:spcAft>
              <a:buClr>
                <a:srgbClr val="595959"/>
              </a:buClr>
              <a:buSzPts val="1400"/>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5" name="Google Shape;95;p50"/>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6" name="Google Shape;96;p50"/>
          <p:cNvSpPr txBox="1"/>
          <p:nvPr>
            <p:ph idx="11" type="ftr"/>
          </p:nvPr>
        </p:nvSpPr>
        <p:spPr>
          <a:xfrm>
            <a:off x="25400" y="6527801"/>
            <a:ext cx="38608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50"/>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98" name="Shape 98"/>
        <p:cNvGrpSpPr/>
        <p:nvPr/>
      </p:nvGrpSpPr>
      <p:grpSpPr>
        <a:xfrm>
          <a:off x="0" y="0"/>
          <a:ext cx="0" cy="0"/>
          <a:chOff x="0" y="0"/>
          <a:chExt cx="0" cy="0"/>
        </a:xfrm>
      </p:grpSpPr>
      <p:sp>
        <p:nvSpPr>
          <p:cNvPr id="99" name="Google Shape;99;p51"/>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51"/>
          <p:cNvSpPr txBox="1"/>
          <p:nvPr>
            <p:ph idx="11" type="ftr"/>
          </p:nvPr>
        </p:nvSpPr>
        <p:spPr>
          <a:xfrm>
            <a:off x="25400" y="6527801"/>
            <a:ext cx="38608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51"/>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02" name="Shape 102"/>
        <p:cNvGrpSpPr/>
        <p:nvPr/>
      </p:nvGrpSpPr>
      <p:grpSpPr>
        <a:xfrm>
          <a:off x="0" y="0"/>
          <a:ext cx="0" cy="0"/>
          <a:chOff x="0" y="0"/>
          <a:chExt cx="0" cy="0"/>
        </a:xfrm>
      </p:grpSpPr>
      <p:sp>
        <p:nvSpPr>
          <p:cNvPr id="103" name="Google Shape;103;p52"/>
          <p:cNvSpPr txBox="1"/>
          <p:nvPr>
            <p:ph idx="11" type="ftr"/>
          </p:nvPr>
        </p:nvSpPr>
        <p:spPr>
          <a:xfrm>
            <a:off x="25400" y="6527801"/>
            <a:ext cx="38608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52"/>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negro" type="tx">
  <p:cSld name="TITLE_AND_BODY">
    <p:bg>
      <p:bgPr>
        <a:solidFill>
          <a:srgbClr val="000000"/>
        </a:solidFill>
      </p:bgPr>
    </p:bg>
    <p:spTree>
      <p:nvGrpSpPr>
        <p:cNvPr id="15" name="Shape 15"/>
        <p:cNvGrpSpPr/>
        <p:nvPr/>
      </p:nvGrpSpPr>
      <p:grpSpPr>
        <a:xfrm>
          <a:off x="0" y="0"/>
          <a:ext cx="0" cy="0"/>
          <a:chOff x="0" y="0"/>
          <a:chExt cx="0" cy="0"/>
        </a:xfrm>
      </p:grpSpPr>
      <p:sp>
        <p:nvSpPr>
          <p:cNvPr id="16" name="Google Shape;16;p57"/>
          <p:cNvSpPr txBox="1"/>
          <p:nvPr>
            <p:ph idx="12" type="sldNum"/>
          </p:nvPr>
        </p:nvSpPr>
        <p:spPr>
          <a:xfrm>
            <a:off x="5975542" y="5920785"/>
            <a:ext cx="233684" cy="670828"/>
          </a:xfrm>
          <a:prstGeom prst="rect">
            <a:avLst/>
          </a:prstGeom>
          <a:noFill/>
          <a:ln>
            <a:noFill/>
          </a:ln>
        </p:spPr>
        <p:txBody>
          <a:bodyPr anchorCtr="0" anchor="t" bIns="57850" lIns="57850" spcFirstLastPara="1" rIns="57850" wrap="square" tIns="57850">
            <a:spAutoFit/>
          </a:bodyPr>
          <a:lstStyle>
            <a:lvl1pPr indent="0" lvl="0" marL="0" marR="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05" name="Shape 105"/>
        <p:cNvGrpSpPr/>
        <p:nvPr/>
      </p:nvGrpSpPr>
      <p:grpSpPr>
        <a:xfrm>
          <a:off x="0" y="0"/>
          <a:ext cx="0" cy="0"/>
          <a:chOff x="0" y="0"/>
          <a:chExt cx="0" cy="0"/>
        </a:xfrm>
      </p:grpSpPr>
      <p:sp>
        <p:nvSpPr>
          <p:cNvPr id="106" name="Google Shape;106;p5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5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rgbClr val="595959"/>
              </a:buClr>
              <a:buSzPts val="3200"/>
              <a:buChar char="•"/>
              <a:defRPr sz="3200"/>
            </a:lvl1pPr>
            <a:lvl2pPr indent="-406400" lvl="1" marL="914400" algn="l">
              <a:spcBef>
                <a:spcPts val="560"/>
              </a:spcBef>
              <a:spcAft>
                <a:spcPts val="0"/>
              </a:spcAft>
              <a:buClr>
                <a:srgbClr val="595959"/>
              </a:buClr>
              <a:buSzPts val="2800"/>
              <a:buChar char="–"/>
              <a:defRPr sz="2800"/>
            </a:lvl2pPr>
            <a:lvl3pPr indent="-381000" lvl="2" marL="1371600" algn="l">
              <a:spcBef>
                <a:spcPts val="480"/>
              </a:spcBef>
              <a:spcAft>
                <a:spcPts val="0"/>
              </a:spcAft>
              <a:buClr>
                <a:srgbClr val="595959"/>
              </a:buClr>
              <a:buSzPts val="2400"/>
              <a:buChar char="•"/>
              <a:defRPr sz="2400"/>
            </a:lvl3pPr>
            <a:lvl4pPr indent="-355600" lvl="3" marL="1828800" algn="l">
              <a:spcBef>
                <a:spcPts val="400"/>
              </a:spcBef>
              <a:spcAft>
                <a:spcPts val="0"/>
              </a:spcAft>
              <a:buClr>
                <a:srgbClr val="595959"/>
              </a:buClr>
              <a:buSzPts val="2000"/>
              <a:buChar char="–"/>
              <a:defRPr sz="2000"/>
            </a:lvl4pPr>
            <a:lvl5pPr indent="-355600" lvl="4" marL="2286000" algn="l">
              <a:spcBef>
                <a:spcPts val="400"/>
              </a:spcBef>
              <a:spcAft>
                <a:spcPts val="0"/>
              </a:spcAft>
              <a:buClr>
                <a:srgbClr val="595959"/>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08" name="Google Shape;108;p5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595959"/>
              </a:buClr>
              <a:buSzPts val="1400"/>
              <a:buNone/>
              <a:defRPr sz="1400"/>
            </a:lvl1pPr>
            <a:lvl2pPr indent="-228600" lvl="1" marL="914400" algn="l">
              <a:spcBef>
                <a:spcPts val="240"/>
              </a:spcBef>
              <a:spcAft>
                <a:spcPts val="0"/>
              </a:spcAft>
              <a:buClr>
                <a:srgbClr val="595959"/>
              </a:buClr>
              <a:buSzPts val="1200"/>
              <a:buNone/>
              <a:defRPr sz="1200"/>
            </a:lvl2pPr>
            <a:lvl3pPr indent="-228600" lvl="2" marL="1371600" algn="l">
              <a:spcBef>
                <a:spcPts val="200"/>
              </a:spcBef>
              <a:spcAft>
                <a:spcPts val="0"/>
              </a:spcAft>
              <a:buClr>
                <a:srgbClr val="595959"/>
              </a:buClr>
              <a:buSzPts val="1000"/>
              <a:buNone/>
              <a:defRPr sz="1000"/>
            </a:lvl3pPr>
            <a:lvl4pPr indent="-228600" lvl="3" marL="1828800" algn="l">
              <a:spcBef>
                <a:spcPts val="180"/>
              </a:spcBef>
              <a:spcAft>
                <a:spcPts val="0"/>
              </a:spcAft>
              <a:buClr>
                <a:srgbClr val="595959"/>
              </a:buClr>
              <a:buSzPts val="900"/>
              <a:buNone/>
              <a:defRPr sz="900"/>
            </a:lvl4pPr>
            <a:lvl5pPr indent="-228600" lvl="4" marL="2286000" algn="l">
              <a:spcBef>
                <a:spcPts val="180"/>
              </a:spcBef>
              <a:spcAft>
                <a:spcPts val="0"/>
              </a:spcAft>
              <a:buClr>
                <a:srgbClr val="595959"/>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9" name="Google Shape;109;p53"/>
          <p:cNvSpPr txBox="1"/>
          <p:nvPr>
            <p:ph idx="11" type="ftr"/>
          </p:nvPr>
        </p:nvSpPr>
        <p:spPr>
          <a:xfrm>
            <a:off x="25400" y="6527801"/>
            <a:ext cx="38608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53"/>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11" name="Shape 111"/>
        <p:cNvGrpSpPr/>
        <p:nvPr/>
      </p:nvGrpSpPr>
      <p:grpSpPr>
        <a:xfrm>
          <a:off x="0" y="0"/>
          <a:ext cx="0" cy="0"/>
          <a:chOff x="0" y="0"/>
          <a:chExt cx="0" cy="0"/>
        </a:xfrm>
      </p:grpSpPr>
      <p:sp>
        <p:nvSpPr>
          <p:cNvPr id="112" name="Google Shape;112;p5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54"/>
          <p:cNvSpPr/>
          <p:nvPr>
            <p:ph idx="2" type="pic"/>
          </p:nvPr>
        </p:nvSpPr>
        <p:spPr>
          <a:xfrm>
            <a:off x="2389717" y="612775"/>
            <a:ext cx="7315200" cy="4114800"/>
          </a:xfrm>
          <a:prstGeom prst="rect">
            <a:avLst/>
          </a:prstGeom>
          <a:noFill/>
          <a:ln>
            <a:noFill/>
          </a:ln>
        </p:spPr>
      </p:sp>
      <p:sp>
        <p:nvSpPr>
          <p:cNvPr id="114" name="Google Shape;114;p5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595959"/>
              </a:buClr>
              <a:buSzPts val="1400"/>
              <a:buNone/>
              <a:defRPr sz="1400"/>
            </a:lvl1pPr>
            <a:lvl2pPr indent="-228600" lvl="1" marL="914400" algn="l">
              <a:spcBef>
                <a:spcPts val="240"/>
              </a:spcBef>
              <a:spcAft>
                <a:spcPts val="0"/>
              </a:spcAft>
              <a:buClr>
                <a:srgbClr val="595959"/>
              </a:buClr>
              <a:buSzPts val="1200"/>
              <a:buNone/>
              <a:defRPr sz="1200"/>
            </a:lvl2pPr>
            <a:lvl3pPr indent="-228600" lvl="2" marL="1371600" algn="l">
              <a:spcBef>
                <a:spcPts val="200"/>
              </a:spcBef>
              <a:spcAft>
                <a:spcPts val="0"/>
              </a:spcAft>
              <a:buClr>
                <a:srgbClr val="595959"/>
              </a:buClr>
              <a:buSzPts val="1000"/>
              <a:buNone/>
              <a:defRPr sz="1000"/>
            </a:lvl3pPr>
            <a:lvl4pPr indent="-228600" lvl="3" marL="1828800" algn="l">
              <a:spcBef>
                <a:spcPts val="180"/>
              </a:spcBef>
              <a:spcAft>
                <a:spcPts val="0"/>
              </a:spcAft>
              <a:buClr>
                <a:srgbClr val="595959"/>
              </a:buClr>
              <a:buSzPts val="900"/>
              <a:buNone/>
              <a:defRPr sz="900"/>
            </a:lvl4pPr>
            <a:lvl5pPr indent="-228600" lvl="4" marL="2286000" algn="l">
              <a:spcBef>
                <a:spcPts val="180"/>
              </a:spcBef>
              <a:spcAft>
                <a:spcPts val="0"/>
              </a:spcAft>
              <a:buClr>
                <a:srgbClr val="595959"/>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15" name="Google Shape;115;p54"/>
          <p:cNvSpPr txBox="1"/>
          <p:nvPr>
            <p:ph idx="11" type="ftr"/>
          </p:nvPr>
        </p:nvSpPr>
        <p:spPr>
          <a:xfrm>
            <a:off x="25400" y="6527801"/>
            <a:ext cx="38608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54"/>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7" name="Shape 117"/>
        <p:cNvGrpSpPr/>
        <p:nvPr/>
      </p:nvGrpSpPr>
      <p:grpSpPr>
        <a:xfrm>
          <a:off x="0" y="0"/>
          <a:ext cx="0" cy="0"/>
          <a:chOff x="0" y="0"/>
          <a:chExt cx="0" cy="0"/>
        </a:xfrm>
      </p:grpSpPr>
      <p:sp>
        <p:nvSpPr>
          <p:cNvPr id="118" name="Google Shape;118;p55"/>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55"/>
          <p:cNvSpPr txBox="1"/>
          <p:nvPr>
            <p:ph idx="1" type="body"/>
          </p:nvPr>
        </p:nvSpPr>
        <p:spPr>
          <a:xfrm rot="5400000">
            <a:off x="3391695" y="-1710531"/>
            <a:ext cx="4525962" cy="10902951"/>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595959"/>
              </a:buClr>
              <a:buSzPts val="1800"/>
              <a:buChar char="•"/>
              <a:defRPr/>
            </a:lvl1pPr>
            <a:lvl2pPr indent="-342900" lvl="1" marL="914400" algn="l">
              <a:spcBef>
                <a:spcPts val="360"/>
              </a:spcBef>
              <a:spcAft>
                <a:spcPts val="0"/>
              </a:spcAft>
              <a:buClr>
                <a:srgbClr val="595959"/>
              </a:buClr>
              <a:buSzPts val="1800"/>
              <a:buChar char="–"/>
              <a:defRPr/>
            </a:lvl2pPr>
            <a:lvl3pPr indent="-342900" lvl="2" marL="1371600" algn="l">
              <a:spcBef>
                <a:spcPts val="360"/>
              </a:spcBef>
              <a:spcAft>
                <a:spcPts val="0"/>
              </a:spcAft>
              <a:buClr>
                <a:srgbClr val="595959"/>
              </a:buClr>
              <a:buSzPts val="1800"/>
              <a:buChar char="•"/>
              <a:defRPr/>
            </a:lvl3pPr>
            <a:lvl4pPr indent="-342900" lvl="3" marL="1828800" algn="l">
              <a:spcBef>
                <a:spcPts val="360"/>
              </a:spcBef>
              <a:spcAft>
                <a:spcPts val="0"/>
              </a:spcAft>
              <a:buClr>
                <a:srgbClr val="595959"/>
              </a:buClr>
              <a:buSzPts val="1800"/>
              <a:buChar char="–"/>
              <a:defRPr/>
            </a:lvl4pPr>
            <a:lvl5pPr indent="-342900" lvl="4" marL="2286000" algn="l">
              <a:spcBef>
                <a:spcPts val="360"/>
              </a:spcBef>
              <a:spcAft>
                <a:spcPts val="0"/>
              </a:spcAft>
              <a:buClr>
                <a:srgbClr val="595959"/>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0" name="Google Shape;120;p55"/>
          <p:cNvSpPr txBox="1"/>
          <p:nvPr>
            <p:ph idx="11" type="ftr"/>
          </p:nvPr>
        </p:nvSpPr>
        <p:spPr>
          <a:xfrm>
            <a:off x="25400" y="6527801"/>
            <a:ext cx="38608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55"/>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22" name="Shape 122"/>
        <p:cNvGrpSpPr/>
        <p:nvPr/>
      </p:nvGrpSpPr>
      <p:grpSpPr>
        <a:xfrm>
          <a:off x="0" y="0"/>
          <a:ext cx="0" cy="0"/>
          <a:chOff x="0" y="0"/>
          <a:chExt cx="0" cy="0"/>
        </a:xfrm>
      </p:grpSpPr>
      <p:sp>
        <p:nvSpPr>
          <p:cNvPr id="123" name="Google Shape;123;p56"/>
          <p:cNvSpPr txBox="1"/>
          <p:nvPr>
            <p:ph type="title"/>
          </p:nvPr>
        </p:nvSpPr>
        <p:spPr>
          <a:xfrm rot="5400000">
            <a:off x="6472238" y="1828802"/>
            <a:ext cx="5851525" cy="2743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56"/>
          <p:cNvSpPr txBox="1"/>
          <p:nvPr>
            <p:ph idx="1" type="body"/>
          </p:nvPr>
        </p:nvSpPr>
        <p:spPr>
          <a:xfrm rot="5400000">
            <a:off x="1290638" y="-406399"/>
            <a:ext cx="5851525" cy="7213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595959"/>
              </a:buClr>
              <a:buSzPts val="1800"/>
              <a:buChar char="•"/>
              <a:defRPr/>
            </a:lvl1pPr>
            <a:lvl2pPr indent="-342900" lvl="1" marL="914400" algn="l">
              <a:spcBef>
                <a:spcPts val="360"/>
              </a:spcBef>
              <a:spcAft>
                <a:spcPts val="0"/>
              </a:spcAft>
              <a:buClr>
                <a:srgbClr val="595959"/>
              </a:buClr>
              <a:buSzPts val="1800"/>
              <a:buChar char="–"/>
              <a:defRPr/>
            </a:lvl2pPr>
            <a:lvl3pPr indent="-342900" lvl="2" marL="1371600" algn="l">
              <a:spcBef>
                <a:spcPts val="360"/>
              </a:spcBef>
              <a:spcAft>
                <a:spcPts val="0"/>
              </a:spcAft>
              <a:buClr>
                <a:srgbClr val="595959"/>
              </a:buClr>
              <a:buSzPts val="1800"/>
              <a:buChar char="•"/>
              <a:defRPr/>
            </a:lvl3pPr>
            <a:lvl4pPr indent="-342900" lvl="3" marL="1828800" algn="l">
              <a:spcBef>
                <a:spcPts val="360"/>
              </a:spcBef>
              <a:spcAft>
                <a:spcPts val="0"/>
              </a:spcAft>
              <a:buClr>
                <a:srgbClr val="595959"/>
              </a:buClr>
              <a:buSzPts val="1800"/>
              <a:buChar char="–"/>
              <a:defRPr/>
            </a:lvl4pPr>
            <a:lvl5pPr indent="-342900" lvl="4" marL="2286000" algn="l">
              <a:spcBef>
                <a:spcPts val="360"/>
              </a:spcBef>
              <a:spcAft>
                <a:spcPts val="0"/>
              </a:spcAft>
              <a:buClr>
                <a:srgbClr val="595959"/>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5" name="Google Shape;125;p56"/>
          <p:cNvSpPr txBox="1"/>
          <p:nvPr>
            <p:ph idx="11" type="ftr"/>
          </p:nvPr>
        </p:nvSpPr>
        <p:spPr>
          <a:xfrm>
            <a:off x="25400" y="6527801"/>
            <a:ext cx="38608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56"/>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31" name="Shape 131"/>
        <p:cNvGrpSpPr/>
        <p:nvPr/>
      </p:nvGrpSpPr>
      <p:grpSpPr>
        <a:xfrm>
          <a:off x="0" y="0"/>
          <a:ext cx="0" cy="0"/>
          <a:chOff x="0" y="0"/>
          <a:chExt cx="0" cy="0"/>
        </a:xfrm>
      </p:grpSpPr>
      <p:sp>
        <p:nvSpPr>
          <p:cNvPr id="132" name="Google Shape;132;p34"/>
          <p:cNvSpPr txBox="1"/>
          <p:nvPr>
            <p:ph type="title"/>
          </p:nvPr>
        </p:nvSpPr>
        <p:spPr>
          <a:xfrm>
            <a:off x="609600" y="1028733"/>
            <a:ext cx="10972800" cy="7680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Clr>
                <a:srgbClr val="1A1243"/>
              </a:buClr>
              <a:buSzPts val="1800"/>
              <a:buFont typeface="Arial"/>
              <a:buNone/>
              <a:defRPr b="1" i="0" sz="3200" u="none" cap="none" strike="noStrike">
                <a:solidFill>
                  <a:srgbClr val="1A1243"/>
                </a:solidFill>
                <a:latin typeface="Arial"/>
                <a:ea typeface="Arial"/>
                <a:cs typeface="Arial"/>
                <a:sym typeface="Arial"/>
              </a:defRPr>
            </a:lvl1pPr>
            <a:lvl2pPr lvl="1" algn="l">
              <a:lnSpc>
                <a:spcPct val="100000"/>
              </a:lnSpc>
              <a:spcBef>
                <a:spcPts val="0"/>
              </a:spcBef>
              <a:spcAft>
                <a:spcPts val="0"/>
              </a:spcAft>
              <a:buSzPts val="1100"/>
              <a:buNone/>
              <a:defRPr sz="2400"/>
            </a:lvl2pPr>
            <a:lvl3pPr lvl="2" algn="l">
              <a:lnSpc>
                <a:spcPct val="100000"/>
              </a:lnSpc>
              <a:spcBef>
                <a:spcPts val="0"/>
              </a:spcBef>
              <a:spcAft>
                <a:spcPts val="0"/>
              </a:spcAft>
              <a:buSzPts val="1100"/>
              <a:buNone/>
              <a:defRPr sz="2400"/>
            </a:lvl3pPr>
            <a:lvl4pPr lvl="3" algn="l">
              <a:lnSpc>
                <a:spcPct val="100000"/>
              </a:lnSpc>
              <a:spcBef>
                <a:spcPts val="0"/>
              </a:spcBef>
              <a:spcAft>
                <a:spcPts val="0"/>
              </a:spcAft>
              <a:buSzPts val="1100"/>
              <a:buNone/>
              <a:defRPr sz="2400"/>
            </a:lvl4pPr>
            <a:lvl5pPr lvl="4" algn="l">
              <a:lnSpc>
                <a:spcPct val="100000"/>
              </a:lnSpc>
              <a:spcBef>
                <a:spcPts val="0"/>
              </a:spcBef>
              <a:spcAft>
                <a:spcPts val="0"/>
              </a:spcAft>
              <a:buSzPts val="1100"/>
              <a:buNone/>
              <a:defRPr sz="2400"/>
            </a:lvl5pPr>
            <a:lvl6pPr lvl="5" algn="l">
              <a:lnSpc>
                <a:spcPct val="100000"/>
              </a:lnSpc>
              <a:spcBef>
                <a:spcPts val="0"/>
              </a:spcBef>
              <a:spcAft>
                <a:spcPts val="0"/>
              </a:spcAft>
              <a:buSzPts val="1100"/>
              <a:buNone/>
              <a:defRPr sz="2400"/>
            </a:lvl6pPr>
            <a:lvl7pPr lvl="6" algn="l">
              <a:lnSpc>
                <a:spcPct val="100000"/>
              </a:lnSpc>
              <a:spcBef>
                <a:spcPts val="0"/>
              </a:spcBef>
              <a:spcAft>
                <a:spcPts val="0"/>
              </a:spcAft>
              <a:buSzPts val="1100"/>
              <a:buNone/>
              <a:defRPr sz="2400"/>
            </a:lvl7pPr>
            <a:lvl8pPr lvl="7" algn="l">
              <a:lnSpc>
                <a:spcPct val="100000"/>
              </a:lnSpc>
              <a:spcBef>
                <a:spcPts val="0"/>
              </a:spcBef>
              <a:spcAft>
                <a:spcPts val="0"/>
              </a:spcAft>
              <a:buSzPts val="1100"/>
              <a:buNone/>
              <a:defRPr sz="2400"/>
            </a:lvl8pPr>
            <a:lvl9pPr lvl="8" algn="l">
              <a:lnSpc>
                <a:spcPct val="100000"/>
              </a:lnSpc>
              <a:spcBef>
                <a:spcPts val="0"/>
              </a:spcBef>
              <a:spcAft>
                <a:spcPts val="0"/>
              </a:spcAft>
              <a:buSzPts val="1100"/>
              <a:buNone/>
              <a:defRPr sz="2400"/>
            </a:lvl9pPr>
          </a:lstStyle>
          <a:p/>
        </p:txBody>
      </p:sp>
      <p:sp>
        <p:nvSpPr>
          <p:cNvPr id="133" name="Google Shape;133;p34"/>
          <p:cNvSpPr txBox="1"/>
          <p:nvPr>
            <p:ph idx="1" type="body"/>
          </p:nvPr>
        </p:nvSpPr>
        <p:spPr>
          <a:xfrm>
            <a:off x="609600" y="2180863"/>
            <a:ext cx="10972800" cy="3945200"/>
          </a:xfrm>
          <a:prstGeom prst="rect">
            <a:avLst/>
          </a:prstGeom>
          <a:noFill/>
          <a:ln>
            <a:noFill/>
          </a:ln>
        </p:spPr>
        <p:txBody>
          <a:bodyPr anchorCtr="0" anchor="t" bIns="34275" lIns="68575" spcFirstLastPara="1" rIns="68575" wrap="square" tIns="34275">
            <a:noAutofit/>
          </a:bodyPr>
          <a:lstStyle>
            <a:lvl1pPr indent="-311150" lvl="0" marL="457200" marR="0" algn="l">
              <a:lnSpc>
                <a:spcPct val="100000"/>
              </a:lnSpc>
              <a:spcBef>
                <a:spcPts val="533"/>
              </a:spcBef>
              <a:spcAft>
                <a:spcPts val="0"/>
              </a:spcAft>
              <a:buClr>
                <a:srgbClr val="1A1243"/>
              </a:buClr>
              <a:buSzPts val="1300"/>
              <a:buFont typeface="Arial"/>
              <a:buChar char="○"/>
              <a:defRPr b="0" i="0" sz="2933" u="none" cap="none" strike="noStrike">
                <a:solidFill>
                  <a:schemeClr val="dk1"/>
                </a:solidFill>
                <a:latin typeface="Arial"/>
                <a:ea typeface="Arial"/>
                <a:cs typeface="Arial"/>
                <a:sym typeface="Arial"/>
              </a:defRPr>
            </a:lvl1pPr>
            <a:lvl2pPr indent="-323850" lvl="1" marL="914400" marR="0" algn="l">
              <a:lnSpc>
                <a:spcPct val="100000"/>
              </a:lnSpc>
              <a:spcBef>
                <a:spcPts val="533"/>
              </a:spcBef>
              <a:spcAft>
                <a:spcPts val="0"/>
              </a:spcAft>
              <a:buClr>
                <a:schemeClr val="dk1"/>
              </a:buClr>
              <a:buSzPts val="1500"/>
              <a:buFont typeface="Arial"/>
              <a:buChar char="–"/>
              <a:defRPr b="0" i="0" sz="2667" u="none" cap="none" strike="noStrike">
                <a:solidFill>
                  <a:schemeClr val="dk1"/>
                </a:solidFill>
                <a:latin typeface="Arial"/>
                <a:ea typeface="Arial"/>
                <a:cs typeface="Arial"/>
                <a:sym typeface="Arial"/>
              </a:defRPr>
            </a:lvl2pPr>
            <a:lvl3pPr indent="-317500" lvl="2" marL="1371600" marR="0" algn="l">
              <a:lnSpc>
                <a:spcPct val="100000"/>
              </a:lnSpc>
              <a:spcBef>
                <a:spcPts val="533"/>
              </a:spcBef>
              <a:spcAft>
                <a:spcPts val="0"/>
              </a:spcAft>
              <a:buClr>
                <a:schemeClr val="dk1"/>
              </a:buClr>
              <a:buSzPts val="1400"/>
              <a:buFont typeface="Arial"/>
              <a:buChar char="•"/>
              <a:defRPr b="0" i="0" sz="2400" u="none" cap="none" strike="noStrike">
                <a:solidFill>
                  <a:schemeClr val="dk1"/>
                </a:solidFill>
                <a:latin typeface="Arial"/>
                <a:ea typeface="Arial"/>
                <a:cs typeface="Arial"/>
                <a:sym typeface="Arial"/>
              </a:defRPr>
            </a:lvl3pPr>
            <a:lvl4pPr indent="-304800" lvl="3" marL="1828800" marR="0" algn="l">
              <a:lnSpc>
                <a:spcPct val="100000"/>
              </a:lnSpc>
              <a:spcBef>
                <a:spcPts val="400"/>
              </a:spcBef>
              <a:spcAft>
                <a:spcPts val="0"/>
              </a:spcAft>
              <a:buClr>
                <a:schemeClr val="dk1"/>
              </a:buClr>
              <a:buSzPts val="1200"/>
              <a:buFont typeface="Arial"/>
              <a:buChar char="–"/>
              <a:defRPr b="0" i="0" sz="2133" u="none" cap="none" strike="noStrike">
                <a:solidFill>
                  <a:schemeClr val="dk1"/>
                </a:solidFill>
                <a:latin typeface="Arial"/>
                <a:ea typeface="Arial"/>
                <a:cs typeface="Arial"/>
                <a:sym typeface="Arial"/>
              </a:defRPr>
            </a:lvl4pPr>
            <a:lvl5pPr indent="-298450" lvl="4" marL="2286000" marR="0" algn="l">
              <a:lnSpc>
                <a:spcPct val="100000"/>
              </a:lnSpc>
              <a:spcBef>
                <a:spcPts val="400"/>
              </a:spcBef>
              <a:spcAft>
                <a:spcPts val="0"/>
              </a:spcAft>
              <a:buClr>
                <a:schemeClr val="dk1"/>
              </a:buClr>
              <a:buSzPts val="1100"/>
              <a:buFont typeface="Arial"/>
              <a:buChar char="»"/>
              <a:defRPr b="0" i="0" sz="1867" u="none" cap="none" strike="noStrike">
                <a:solidFill>
                  <a:schemeClr val="dk1"/>
                </a:solidFill>
                <a:latin typeface="Arial"/>
                <a:ea typeface="Arial"/>
                <a:cs typeface="Arial"/>
                <a:sym typeface="Arial"/>
              </a:defRPr>
            </a:lvl5pPr>
            <a:lvl6pPr indent="-323850" lvl="5" marL="2743200" marR="0" algn="l">
              <a:lnSpc>
                <a:spcPct val="100000"/>
              </a:lnSpc>
              <a:spcBef>
                <a:spcPts val="533"/>
              </a:spcBef>
              <a:spcAft>
                <a:spcPts val="0"/>
              </a:spcAft>
              <a:buClr>
                <a:schemeClr val="dk1"/>
              </a:buClr>
              <a:buSzPts val="1500"/>
              <a:buFont typeface="Arial"/>
              <a:buChar char="•"/>
              <a:defRPr b="0" i="0" sz="2667" u="none" cap="none" strike="noStrike">
                <a:solidFill>
                  <a:schemeClr val="dk1"/>
                </a:solidFill>
                <a:latin typeface="Arial"/>
                <a:ea typeface="Arial"/>
                <a:cs typeface="Arial"/>
                <a:sym typeface="Arial"/>
              </a:defRPr>
            </a:lvl6pPr>
            <a:lvl7pPr indent="-323850" lvl="6" marL="3200400" marR="0" algn="l">
              <a:lnSpc>
                <a:spcPct val="100000"/>
              </a:lnSpc>
              <a:spcBef>
                <a:spcPts val="533"/>
              </a:spcBef>
              <a:spcAft>
                <a:spcPts val="0"/>
              </a:spcAft>
              <a:buClr>
                <a:schemeClr val="dk1"/>
              </a:buClr>
              <a:buSzPts val="1500"/>
              <a:buFont typeface="Arial"/>
              <a:buChar char="•"/>
              <a:defRPr b="0" i="0" sz="2667" u="none" cap="none" strike="noStrike">
                <a:solidFill>
                  <a:schemeClr val="dk1"/>
                </a:solidFill>
                <a:latin typeface="Arial"/>
                <a:ea typeface="Arial"/>
                <a:cs typeface="Arial"/>
                <a:sym typeface="Arial"/>
              </a:defRPr>
            </a:lvl7pPr>
            <a:lvl8pPr indent="-323850" lvl="7" marL="3657600" marR="0" algn="l">
              <a:lnSpc>
                <a:spcPct val="100000"/>
              </a:lnSpc>
              <a:spcBef>
                <a:spcPts val="533"/>
              </a:spcBef>
              <a:spcAft>
                <a:spcPts val="0"/>
              </a:spcAft>
              <a:buClr>
                <a:schemeClr val="dk1"/>
              </a:buClr>
              <a:buSzPts val="1500"/>
              <a:buFont typeface="Arial"/>
              <a:buChar char="•"/>
              <a:defRPr b="0" i="0" sz="2667" u="none" cap="none" strike="noStrike">
                <a:solidFill>
                  <a:schemeClr val="dk1"/>
                </a:solidFill>
                <a:latin typeface="Arial"/>
                <a:ea typeface="Arial"/>
                <a:cs typeface="Arial"/>
                <a:sym typeface="Arial"/>
              </a:defRPr>
            </a:lvl8pPr>
            <a:lvl9pPr indent="-323850" lvl="8" marL="4114800" marR="0" algn="l">
              <a:lnSpc>
                <a:spcPct val="100000"/>
              </a:lnSpc>
              <a:spcBef>
                <a:spcPts val="533"/>
              </a:spcBef>
              <a:spcAft>
                <a:spcPts val="0"/>
              </a:spcAft>
              <a:buClr>
                <a:schemeClr val="dk1"/>
              </a:buClr>
              <a:buSzPts val="1500"/>
              <a:buFont typeface="Arial"/>
              <a:buChar char="•"/>
              <a:defRPr b="0" i="0" sz="2667" u="none" cap="none" strike="noStrike">
                <a:solidFill>
                  <a:schemeClr val="dk1"/>
                </a:solidFill>
                <a:latin typeface="Arial"/>
                <a:ea typeface="Arial"/>
                <a:cs typeface="Arial"/>
                <a:sym typeface="Arial"/>
              </a:defRPr>
            </a:lvl9pPr>
          </a:lstStyle>
          <a:p/>
        </p:txBody>
      </p:sp>
      <p:sp>
        <p:nvSpPr>
          <p:cNvPr id="134" name="Google Shape;134;p34"/>
          <p:cNvSpPr txBox="1"/>
          <p:nvPr>
            <p:ph idx="10" type="dt"/>
          </p:nvPr>
        </p:nvSpPr>
        <p:spPr>
          <a:xfrm>
            <a:off x="609600" y="6356351"/>
            <a:ext cx="2844800" cy="3652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1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2400" u="none" cap="none" strike="noStrike">
                <a:solidFill>
                  <a:schemeClr val="dk1"/>
                </a:solidFill>
                <a:latin typeface="Arial"/>
                <a:ea typeface="Arial"/>
                <a:cs typeface="Arial"/>
                <a:sym typeface="Arial"/>
              </a:defRPr>
            </a:lvl9pPr>
          </a:lstStyle>
          <a:p/>
        </p:txBody>
      </p:sp>
      <p:sp>
        <p:nvSpPr>
          <p:cNvPr id="135" name="Google Shape;135;p34"/>
          <p:cNvSpPr txBox="1"/>
          <p:nvPr>
            <p:ph idx="11" type="ftr"/>
          </p:nvPr>
        </p:nvSpPr>
        <p:spPr>
          <a:xfrm>
            <a:off x="4165600" y="6356351"/>
            <a:ext cx="3860800" cy="3652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1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2400" u="none" cap="none" strike="noStrike">
                <a:solidFill>
                  <a:schemeClr val="dk1"/>
                </a:solidFill>
                <a:latin typeface="Arial"/>
                <a:ea typeface="Arial"/>
                <a:cs typeface="Arial"/>
                <a:sym typeface="Arial"/>
              </a:defRPr>
            </a:lvl9pPr>
          </a:lstStyle>
          <a:p/>
        </p:txBody>
      </p:sp>
      <p:sp>
        <p:nvSpPr>
          <p:cNvPr id="136" name="Google Shape;136;p34"/>
          <p:cNvSpPr txBox="1"/>
          <p:nvPr>
            <p:ph idx="12" type="sldNum"/>
          </p:nvPr>
        </p:nvSpPr>
        <p:spPr>
          <a:xfrm>
            <a:off x="8915829" y="6356351"/>
            <a:ext cx="28448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7F7F7F"/>
              </a:buClr>
              <a:buSzPts val="1100"/>
              <a:buFont typeface="Arial"/>
              <a:buNone/>
              <a:defRPr b="0" i="0" sz="1467"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7F7F7F"/>
              </a:buClr>
              <a:buSzPts val="1100"/>
              <a:buFont typeface="Arial"/>
              <a:buNone/>
              <a:defRPr b="0" i="0" sz="1467"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7F7F7F"/>
              </a:buClr>
              <a:buSzPts val="1100"/>
              <a:buFont typeface="Arial"/>
              <a:buNone/>
              <a:defRPr b="0" i="0" sz="1467"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7F7F7F"/>
              </a:buClr>
              <a:buSzPts val="1100"/>
              <a:buFont typeface="Arial"/>
              <a:buNone/>
              <a:defRPr b="0" i="0" sz="1467"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7F7F7F"/>
              </a:buClr>
              <a:buSzPts val="1100"/>
              <a:buFont typeface="Arial"/>
              <a:buNone/>
              <a:defRPr b="0" i="0" sz="1467"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7F7F7F"/>
              </a:buClr>
              <a:buSzPts val="1100"/>
              <a:buFont typeface="Arial"/>
              <a:buNone/>
              <a:defRPr b="0" i="0" sz="1467"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7F7F7F"/>
              </a:buClr>
              <a:buSzPts val="1100"/>
              <a:buFont typeface="Arial"/>
              <a:buNone/>
              <a:defRPr b="0" i="0" sz="1467"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7F7F7F"/>
              </a:buClr>
              <a:buSzPts val="1100"/>
              <a:buFont typeface="Arial"/>
              <a:buNone/>
              <a:defRPr b="0" i="0" sz="1467"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7F7F7F"/>
              </a:buClr>
              <a:buSzPts val="1100"/>
              <a:buFont typeface="Arial"/>
              <a:buNone/>
              <a:defRPr b="0" i="0" sz="1467"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7" name="Shape 137"/>
        <p:cNvGrpSpPr/>
        <p:nvPr/>
      </p:nvGrpSpPr>
      <p:grpSpPr>
        <a:xfrm>
          <a:off x="0" y="0"/>
          <a:ext cx="0" cy="0"/>
          <a:chOff x="0" y="0"/>
          <a:chExt cx="0" cy="0"/>
        </a:xfrm>
      </p:grpSpPr>
      <p:grpSp>
        <p:nvGrpSpPr>
          <p:cNvPr id="138" name="Google Shape;138;p68"/>
          <p:cNvGrpSpPr/>
          <p:nvPr/>
        </p:nvGrpSpPr>
        <p:grpSpPr>
          <a:xfrm>
            <a:off x="8131172" y="7"/>
            <a:ext cx="4060833" cy="2707427"/>
            <a:chOff x="6098378" y="5"/>
            <a:chExt cx="3045625" cy="2030570"/>
          </a:xfrm>
        </p:grpSpPr>
        <p:sp>
          <p:nvSpPr>
            <p:cNvPr id="139" name="Google Shape;139;p68"/>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0" name="Google Shape;140;p68"/>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1" name="Google Shape;141;p68"/>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2" name="Google Shape;142;p68"/>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3" name="Google Shape;143;p68"/>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grpSp>
      <p:sp>
        <p:nvSpPr>
          <p:cNvPr id="144" name="Google Shape;144;p68"/>
          <p:cNvSpPr txBox="1"/>
          <p:nvPr>
            <p:ph type="ctrTitle"/>
          </p:nvPr>
        </p:nvSpPr>
        <p:spPr>
          <a:xfrm>
            <a:off x="797467" y="2366963"/>
            <a:ext cx="10962800" cy="1118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4200"/>
              <a:buNone/>
              <a:defRPr sz="5600">
                <a:solidFill>
                  <a:schemeClr val="lt1"/>
                </a:solidFill>
              </a:defRPr>
            </a:lvl1pPr>
            <a:lvl2pPr lvl="1" algn="l">
              <a:lnSpc>
                <a:spcPct val="100000"/>
              </a:lnSpc>
              <a:spcBef>
                <a:spcPts val="0"/>
              </a:spcBef>
              <a:spcAft>
                <a:spcPts val="0"/>
              </a:spcAft>
              <a:buClr>
                <a:schemeClr val="lt1"/>
              </a:buClr>
              <a:buSzPts val="4200"/>
              <a:buNone/>
              <a:defRPr sz="5600">
                <a:solidFill>
                  <a:schemeClr val="lt1"/>
                </a:solidFill>
              </a:defRPr>
            </a:lvl2pPr>
            <a:lvl3pPr lvl="2" algn="l">
              <a:lnSpc>
                <a:spcPct val="100000"/>
              </a:lnSpc>
              <a:spcBef>
                <a:spcPts val="0"/>
              </a:spcBef>
              <a:spcAft>
                <a:spcPts val="0"/>
              </a:spcAft>
              <a:buClr>
                <a:schemeClr val="lt1"/>
              </a:buClr>
              <a:buSzPts val="4200"/>
              <a:buNone/>
              <a:defRPr sz="5600">
                <a:solidFill>
                  <a:schemeClr val="lt1"/>
                </a:solidFill>
              </a:defRPr>
            </a:lvl3pPr>
            <a:lvl4pPr lvl="3" algn="l">
              <a:lnSpc>
                <a:spcPct val="100000"/>
              </a:lnSpc>
              <a:spcBef>
                <a:spcPts val="0"/>
              </a:spcBef>
              <a:spcAft>
                <a:spcPts val="0"/>
              </a:spcAft>
              <a:buClr>
                <a:schemeClr val="lt1"/>
              </a:buClr>
              <a:buSzPts val="4200"/>
              <a:buNone/>
              <a:defRPr sz="5600">
                <a:solidFill>
                  <a:schemeClr val="lt1"/>
                </a:solidFill>
              </a:defRPr>
            </a:lvl4pPr>
            <a:lvl5pPr lvl="4" algn="l">
              <a:lnSpc>
                <a:spcPct val="100000"/>
              </a:lnSpc>
              <a:spcBef>
                <a:spcPts val="0"/>
              </a:spcBef>
              <a:spcAft>
                <a:spcPts val="0"/>
              </a:spcAft>
              <a:buClr>
                <a:schemeClr val="lt1"/>
              </a:buClr>
              <a:buSzPts val="4200"/>
              <a:buNone/>
              <a:defRPr sz="5600">
                <a:solidFill>
                  <a:schemeClr val="lt1"/>
                </a:solidFill>
              </a:defRPr>
            </a:lvl5pPr>
            <a:lvl6pPr lvl="5" algn="l">
              <a:lnSpc>
                <a:spcPct val="100000"/>
              </a:lnSpc>
              <a:spcBef>
                <a:spcPts val="0"/>
              </a:spcBef>
              <a:spcAft>
                <a:spcPts val="0"/>
              </a:spcAft>
              <a:buClr>
                <a:schemeClr val="lt1"/>
              </a:buClr>
              <a:buSzPts val="4200"/>
              <a:buNone/>
              <a:defRPr sz="5600">
                <a:solidFill>
                  <a:schemeClr val="lt1"/>
                </a:solidFill>
              </a:defRPr>
            </a:lvl6pPr>
            <a:lvl7pPr lvl="6" algn="l">
              <a:lnSpc>
                <a:spcPct val="100000"/>
              </a:lnSpc>
              <a:spcBef>
                <a:spcPts val="0"/>
              </a:spcBef>
              <a:spcAft>
                <a:spcPts val="0"/>
              </a:spcAft>
              <a:buClr>
                <a:schemeClr val="lt1"/>
              </a:buClr>
              <a:buSzPts val="4200"/>
              <a:buNone/>
              <a:defRPr sz="5600">
                <a:solidFill>
                  <a:schemeClr val="lt1"/>
                </a:solidFill>
              </a:defRPr>
            </a:lvl7pPr>
            <a:lvl8pPr lvl="7" algn="l">
              <a:lnSpc>
                <a:spcPct val="100000"/>
              </a:lnSpc>
              <a:spcBef>
                <a:spcPts val="0"/>
              </a:spcBef>
              <a:spcAft>
                <a:spcPts val="0"/>
              </a:spcAft>
              <a:buClr>
                <a:schemeClr val="lt1"/>
              </a:buClr>
              <a:buSzPts val="4200"/>
              <a:buNone/>
              <a:defRPr sz="5600">
                <a:solidFill>
                  <a:schemeClr val="lt1"/>
                </a:solidFill>
              </a:defRPr>
            </a:lvl8pPr>
            <a:lvl9pPr lvl="8" algn="l">
              <a:lnSpc>
                <a:spcPct val="100000"/>
              </a:lnSpc>
              <a:spcBef>
                <a:spcPts val="0"/>
              </a:spcBef>
              <a:spcAft>
                <a:spcPts val="0"/>
              </a:spcAft>
              <a:buClr>
                <a:schemeClr val="lt1"/>
              </a:buClr>
              <a:buSzPts val="4200"/>
              <a:buNone/>
              <a:defRPr sz="5600">
                <a:solidFill>
                  <a:schemeClr val="lt1"/>
                </a:solidFill>
              </a:defRPr>
            </a:lvl9pPr>
          </a:lstStyle>
          <a:p/>
        </p:txBody>
      </p:sp>
      <p:sp>
        <p:nvSpPr>
          <p:cNvPr id="145" name="Google Shape;145;p68"/>
          <p:cNvSpPr txBox="1"/>
          <p:nvPr>
            <p:ph idx="1" type="subTitle"/>
          </p:nvPr>
        </p:nvSpPr>
        <p:spPr>
          <a:xfrm>
            <a:off x="797451" y="3621217"/>
            <a:ext cx="10962800" cy="577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2100"/>
              <a:buNone/>
              <a:defRPr sz="2800">
                <a:solidFill>
                  <a:schemeClr val="lt1"/>
                </a:solidFill>
              </a:defRPr>
            </a:lvl1pPr>
            <a:lvl2pPr lvl="1" algn="l">
              <a:lnSpc>
                <a:spcPct val="100000"/>
              </a:lnSpc>
              <a:spcBef>
                <a:spcPts val="0"/>
              </a:spcBef>
              <a:spcAft>
                <a:spcPts val="0"/>
              </a:spcAft>
              <a:buClr>
                <a:schemeClr val="lt1"/>
              </a:buClr>
              <a:buSzPts val="2100"/>
              <a:buNone/>
              <a:defRPr sz="2800">
                <a:solidFill>
                  <a:schemeClr val="lt1"/>
                </a:solidFill>
              </a:defRPr>
            </a:lvl2pPr>
            <a:lvl3pPr lvl="2" algn="l">
              <a:lnSpc>
                <a:spcPct val="100000"/>
              </a:lnSpc>
              <a:spcBef>
                <a:spcPts val="0"/>
              </a:spcBef>
              <a:spcAft>
                <a:spcPts val="0"/>
              </a:spcAft>
              <a:buClr>
                <a:schemeClr val="lt1"/>
              </a:buClr>
              <a:buSzPts val="2100"/>
              <a:buNone/>
              <a:defRPr sz="2800">
                <a:solidFill>
                  <a:schemeClr val="lt1"/>
                </a:solidFill>
              </a:defRPr>
            </a:lvl3pPr>
            <a:lvl4pPr lvl="3" algn="l">
              <a:lnSpc>
                <a:spcPct val="100000"/>
              </a:lnSpc>
              <a:spcBef>
                <a:spcPts val="0"/>
              </a:spcBef>
              <a:spcAft>
                <a:spcPts val="0"/>
              </a:spcAft>
              <a:buClr>
                <a:schemeClr val="lt1"/>
              </a:buClr>
              <a:buSzPts val="2100"/>
              <a:buNone/>
              <a:defRPr sz="2800">
                <a:solidFill>
                  <a:schemeClr val="lt1"/>
                </a:solidFill>
              </a:defRPr>
            </a:lvl4pPr>
            <a:lvl5pPr lvl="4" algn="l">
              <a:lnSpc>
                <a:spcPct val="100000"/>
              </a:lnSpc>
              <a:spcBef>
                <a:spcPts val="0"/>
              </a:spcBef>
              <a:spcAft>
                <a:spcPts val="0"/>
              </a:spcAft>
              <a:buClr>
                <a:schemeClr val="lt1"/>
              </a:buClr>
              <a:buSzPts val="2100"/>
              <a:buNone/>
              <a:defRPr sz="2800">
                <a:solidFill>
                  <a:schemeClr val="lt1"/>
                </a:solidFill>
              </a:defRPr>
            </a:lvl5pPr>
            <a:lvl6pPr lvl="5" algn="l">
              <a:lnSpc>
                <a:spcPct val="100000"/>
              </a:lnSpc>
              <a:spcBef>
                <a:spcPts val="0"/>
              </a:spcBef>
              <a:spcAft>
                <a:spcPts val="0"/>
              </a:spcAft>
              <a:buClr>
                <a:schemeClr val="lt1"/>
              </a:buClr>
              <a:buSzPts val="2100"/>
              <a:buNone/>
              <a:defRPr sz="2800">
                <a:solidFill>
                  <a:schemeClr val="lt1"/>
                </a:solidFill>
              </a:defRPr>
            </a:lvl6pPr>
            <a:lvl7pPr lvl="6" algn="l">
              <a:lnSpc>
                <a:spcPct val="100000"/>
              </a:lnSpc>
              <a:spcBef>
                <a:spcPts val="0"/>
              </a:spcBef>
              <a:spcAft>
                <a:spcPts val="0"/>
              </a:spcAft>
              <a:buClr>
                <a:schemeClr val="lt1"/>
              </a:buClr>
              <a:buSzPts val="2100"/>
              <a:buNone/>
              <a:defRPr sz="2800">
                <a:solidFill>
                  <a:schemeClr val="lt1"/>
                </a:solidFill>
              </a:defRPr>
            </a:lvl7pPr>
            <a:lvl8pPr lvl="7" algn="l">
              <a:lnSpc>
                <a:spcPct val="100000"/>
              </a:lnSpc>
              <a:spcBef>
                <a:spcPts val="0"/>
              </a:spcBef>
              <a:spcAft>
                <a:spcPts val="0"/>
              </a:spcAft>
              <a:buClr>
                <a:schemeClr val="lt1"/>
              </a:buClr>
              <a:buSzPts val="2100"/>
              <a:buNone/>
              <a:defRPr sz="2800">
                <a:solidFill>
                  <a:schemeClr val="lt1"/>
                </a:solidFill>
              </a:defRPr>
            </a:lvl8pPr>
            <a:lvl9pPr lvl="8" algn="l">
              <a:lnSpc>
                <a:spcPct val="100000"/>
              </a:lnSpc>
              <a:spcBef>
                <a:spcPts val="0"/>
              </a:spcBef>
              <a:spcAft>
                <a:spcPts val="0"/>
              </a:spcAft>
              <a:buClr>
                <a:schemeClr val="lt1"/>
              </a:buClr>
              <a:buSzPts val="2100"/>
              <a:buNone/>
              <a:defRPr sz="2800">
                <a:solidFill>
                  <a:schemeClr val="lt1"/>
                </a:solidFill>
              </a:defRPr>
            </a:lvl9pPr>
          </a:lstStyle>
          <a:p/>
        </p:txBody>
      </p:sp>
      <p:sp>
        <p:nvSpPr>
          <p:cNvPr id="146" name="Google Shape;146;p68"/>
          <p:cNvSpPr txBox="1"/>
          <p:nvPr>
            <p:ph idx="12" type="sldNum"/>
          </p:nvPr>
        </p:nvSpPr>
        <p:spPr>
          <a:xfrm>
            <a:off x="11280575" y="6201587"/>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7" name="Shape 147"/>
        <p:cNvGrpSpPr/>
        <p:nvPr/>
      </p:nvGrpSpPr>
      <p:grpSpPr>
        <a:xfrm>
          <a:off x="0" y="0"/>
          <a:ext cx="0" cy="0"/>
          <a:chOff x="0" y="0"/>
          <a:chExt cx="0" cy="0"/>
        </a:xfrm>
      </p:grpSpPr>
      <p:grpSp>
        <p:nvGrpSpPr>
          <p:cNvPr id="148" name="Google Shape;148;p69"/>
          <p:cNvGrpSpPr/>
          <p:nvPr/>
        </p:nvGrpSpPr>
        <p:grpSpPr>
          <a:xfrm>
            <a:off x="8131172" y="7"/>
            <a:ext cx="4060833" cy="2707427"/>
            <a:chOff x="6098378" y="5"/>
            <a:chExt cx="3045625" cy="2030570"/>
          </a:xfrm>
        </p:grpSpPr>
        <p:sp>
          <p:nvSpPr>
            <p:cNvPr id="149" name="Google Shape;149;p69"/>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0" name="Google Shape;150;p69"/>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1" name="Google Shape;151;p69"/>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2" name="Google Shape;152;p69"/>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3" name="Google Shape;153;p69"/>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grpSp>
      <p:sp>
        <p:nvSpPr>
          <p:cNvPr id="154" name="Google Shape;154;p69"/>
          <p:cNvSpPr txBox="1"/>
          <p:nvPr>
            <p:ph type="title"/>
          </p:nvPr>
        </p:nvSpPr>
        <p:spPr>
          <a:xfrm>
            <a:off x="797467" y="2869796"/>
            <a:ext cx="10962800" cy="1118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200"/>
              <a:buNone/>
              <a:defRPr sz="5600">
                <a:solidFill>
                  <a:schemeClr val="lt1"/>
                </a:solidFill>
              </a:defRPr>
            </a:lvl1pPr>
            <a:lvl2pPr lvl="1" algn="l">
              <a:lnSpc>
                <a:spcPct val="100000"/>
              </a:lnSpc>
              <a:spcBef>
                <a:spcPts val="0"/>
              </a:spcBef>
              <a:spcAft>
                <a:spcPts val="0"/>
              </a:spcAft>
              <a:buClr>
                <a:schemeClr val="lt1"/>
              </a:buClr>
              <a:buSzPts val="4200"/>
              <a:buNone/>
              <a:defRPr sz="5600">
                <a:solidFill>
                  <a:schemeClr val="lt1"/>
                </a:solidFill>
              </a:defRPr>
            </a:lvl2pPr>
            <a:lvl3pPr lvl="2" algn="l">
              <a:lnSpc>
                <a:spcPct val="100000"/>
              </a:lnSpc>
              <a:spcBef>
                <a:spcPts val="0"/>
              </a:spcBef>
              <a:spcAft>
                <a:spcPts val="0"/>
              </a:spcAft>
              <a:buClr>
                <a:schemeClr val="lt1"/>
              </a:buClr>
              <a:buSzPts val="4200"/>
              <a:buNone/>
              <a:defRPr sz="5600">
                <a:solidFill>
                  <a:schemeClr val="lt1"/>
                </a:solidFill>
              </a:defRPr>
            </a:lvl3pPr>
            <a:lvl4pPr lvl="3" algn="l">
              <a:lnSpc>
                <a:spcPct val="100000"/>
              </a:lnSpc>
              <a:spcBef>
                <a:spcPts val="0"/>
              </a:spcBef>
              <a:spcAft>
                <a:spcPts val="0"/>
              </a:spcAft>
              <a:buClr>
                <a:schemeClr val="lt1"/>
              </a:buClr>
              <a:buSzPts val="4200"/>
              <a:buNone/>
              <a:defRPr sz="5600">
                <a:solidFill>
                  <a:schemeClr val="lt1"/>
                </a:solidFill>
              </a:defRPr>
            </a:lvl4pPr>
            <a:lvl5pPr lvl="4" algn="l">
              <a:lnSpc>
                <a:spcPct val="100000"/>
              </a:lnSpc>
              <a:spcBef>
                <a:spcPts val="0"/>
              </a:spcBef>
              <a:spcAft>
                <a:spcPts val="0"/>
              </a:spcAft>
              <a:buClr>
                <a:schemeClr val="lt1"/>
              </a:buClr>
              <a:buSzPts val="4200"/>
              <a:buNone/>
              <a:defRPr sz="5600">
                <a:solidFill>
                  <a:schemeClr val="lt1"/>
                </a:solidFill>
              </a:defRPr>
            </a:lvl5pPr>
            <a:lvl6pPr lvl="5" algn="l">
              <a:lnSpc>
                <a:spcPct val="100000"/>
              </a:lnSpc>
              <a:spcBef>
                <a:spcPts val="0"/>
              </a:spcBef>
              <a:spcAft>
                <a:spcPts val="0"/>
              </a:spcAft>
              <a:buClr>
                <a:schemeClr val="lt1"/>
              </a:buClr>
              <a:buSzPts val="4200"/>
              <a:buNone/>
              <a:defRPr sz="5600">
                <a:solidFill>
                  <a:schemeClr val="lt1"/>
                </a:solidFill>
              </a:defRPr>
            </a:lvl6pPr>
            <a:lvl7pPr lvl="6" algn="l">
              <a:lnSpc>
                <a:spcPct val="100000"/>
              </a:lnSpc>
              <a:spcBef>
                <a:spcPts val="0"/>
              </a:spcBef>
              <a:spcAft>
                <a:spcPts val="0"/>
              </a:spcAft>
              <a:buClr>
                <a:schemeClr val="lt1"/>
              </a:buClr>
              <a:buSzPts val="4200"/>
              <a:buNone/>
              <a:defRPr sz="5600">
                <a:solidFill>
                  <a:schemeClr val="lt1"/>
                </a:solidFill>
              </a:defRPr>
            </a:lvl7pPr>
            <a:lvl8pPr lvl="7" algn="l">
              <a:lnSpc>
                <a:spcPct val="100000"/>
              </a:lnSpc>
              <a:spcBef>
                <a:spcPts val="0"/>
              </a:spcBef>
              <a:spcAft>
                <a:spcPts val="0"/>
              </a:spcAft>
              <a:buClr>
                <a:schemeClr val="lt1"/>
              </a:buClr>
              <a:buSzPts val="4200"/>
              <a:buNone/>
              <a:defRPr sz="5600">
                <a:solidFill>
                  <a:schemeClr val="lt1"/>
                </a:solidFill>
              </a:defRPr>
            </a:lvl8pPr>
            <a:lvl9pPr lvl="8" algn="l">
              <a:lnSpc>
                <a:spcPct val="100000"/>
              </a:lnSpc>
              <a:spcBef>
                <a:spcPts val="0"/>
              </a:spcBef>
              <a:spcAft>
                <a:spcPts val="0"/>
              </a:spcAft>
              <a:buClr>
                <a:schemeClr val="lt1"/>
              </a:buClr>
              <a:buSzPts val="4200"/>
              <a:buNone/>
              <a:defRPr sz="5600">
                <a:solidFill>
                  <a:schemeClr val="lt1"/>
                </a:solidFill>
              </a:defRPr>
            </a:lvl9pPr>
          </a:lstStyle>
          <a:p/>
        </p:txBody>
      </p:sp>
      <p:sp>
        <p:nvSpPr>
          <p:cNvPr id="155" name="Google Shape;155;p69"/>
          <p:cNvSpPr txBox="1"/>
          <p:nvPr>
            <p:ph idx="12" type="sldNum"/>
          </p:nvPr>
        </p:nvSpPr>
        <p:spPr>
          <a:xfrm>
            <a:off x="11280575" y="6201587"/>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6" name="Shape 156"/>
        <p:cNvGrpSpPr/>
        <p:nvPr/>
      </p:nvGrpSpPr>
      <p:grpSpPr>
        <a:xfrm>
          <a:off x="0" y="0"/>
          <a:ext cx="0" cy="0"/>
          <a:chOff x="0" y="0"/>
          <a:chExt cx="0" cy="0"/>
        </a:xfrm>
      </p:grpSpPr>
      <p:grpSp>
        <p:nvGrpSpPr>
          <p:cNvPr id="157" name="Google Shape;157;p70"/>
          <p:cNvGrpSpPr/>
          <p:nvPr/>
        </p:nvGrpSpPr>
        <p:grpSpPr>
          <a:xfrm>
            <a:off x="0" y="5204893"/>
            <a:ext cx="12192000" cy="1653233"/>
            <a:chOff x="0" y="3903669"/>
            <a:chExt cx="9144000" cy="1239925"/>
          </a:xfrm>
        </p:grpSpPr>
        <p:sp>
          <p:nvSpPr>
            <p:cNvPr id="158" name="Google Shape;158;p70"/>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9" name="Google Shape;159;p70"/>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60" name="Google Shape;160;p70"/>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61" name="Google Shape;161;p70"/>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62" name="Google Shape;162;p70"/>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grpSp>
      <p:sp>
        <p:nvSpPr>
          <p:cNvPr id="163" name="Google Shape;163;p70"/>
          <p:cNvSpPr txBox="1"/>
          <p:nvPr>
            <p:ph type="title"/>
          </p:nvPr>
        </p:nvSpPr>
        <p:spPr>
          <a:xfrm>
            <a:off x="415600" y="546667"/>
            <a:ext cx="11360800" cy="81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4" name="Google Shape;164;p70"/>
          <p:cNvSpPr txBox="1"/>
          <p:nvPr>
            <p:ph idx="1" type="body"/>
          </p:nvPr>
        </p:nvSpPr>
        <p:spPr>
          <a:xfrm>
            <a:off x="415600" y="1639833"/>
            <a:ext cx="11360800" cy="44520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165" name="Google Shape;165;p70"/>
          <p:cNvSpPr txBox="1"/>
          <p:nvPr>
            <p:ph idx="12" type="sldNum"/>
          </p:nvPr>
        </p:nvSpPr>
        <p:spPr>
          <a:xfrm>
            <a:off x="11280575" y="6201587"/>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6" name="Shape 166"/>
        <p:cNvGrpSpPr/>
        <p:nvPr/>
      </p:nvGrpSpPr>
      <p:grpSpPr>
        <a:xfrm>
          <a:off x="0" y="0"/>
          <a:ext cx="0" cy="0"/>
          <a:chOff x="0" y="0"/>
          <a:chExt cx="0" cy="0"/>
        </a:xfrm>
      </p:grpSpPr>
      <p:sp>
        <p:nvSpPr>
          <p:cNvPr id="167" name="Google Shape;167;p71"/>
          <p:cNvSpPr txBox="1"/>
          <p:nvPr>
            <p:ph type="title"/>
          </p:nvPr>
        </p:nvSpPr>
        <p:spPr>
          <a:xfrm>
            <a:off x="415600" y="546667"/>
            <a:ext cx="11360800" cy="81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8" name="Google Shape;168;p71"/>
          <p:cNvSpPr txBox="1"/>
          <p:nvPr>
            <p:ph idx="1" type="body"/>
          </p:nvPr>
        </p:nvSpPr>
        <p:spPr>
          <a:xfrm>
            <a:off x="415600" y="1639967"/>
            <a:ext cx="5333200" cy="4452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169" name="Google Shape;169;p71"/>
          <p:cNvSpPr txBox="1"/>
          <p:nvPr>
            <p:ph idx="2" type="body"/>
          </p:nvPr>
        </p:nvSpPr>
        <p:spPr>
          <a:xfrm>
            <a:off x="6443200" y="1639967"/>
            <a:ext cx="5333200" cy="4452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170" name="Google Shape;170;p71"/>
          <p:cNvSpPr txBox="1"/>
          <p:nvPr>
            <p:ph idx="12" type="sldNum"/>
          </p:nvPr>
        </p:nvSpPr>
        <p:spPr>
          <a:xfrm>
            <a:off x="11280575" y="6201587"/>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1" name="Shape 171"/>
        <p:cNvGrpSpPr/>
        <p:nvPr/>
      </p:nvGrpSpPr>
      <p:grpSpPr>
        <a:xfrm>
          <a:off x="0" y="0"/>
          <a:ext cx="0" cy="0"/>
          <a:chOff x="0" y="0"/>
          <a:chExt cx="0" cy="0"/>
        </a:xfrm>
      </p:grpSpPr>
      <p:sp>
        <p:nvSpPr>
          <p:cNvPr id="172" name="Google Shape;172;p72"/>
          <p:cNvSpPr txBox="1"/>
          <p:nvPr>
            <p:ph type="title"/>
          </p:nvPr>
        </p:nvSpPr>
        <p:spPr>
          <a:xfrm>
            <a:off x="415600" y="546667"/>
            <a:ext cx="11360800" cy="81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73" name="Google Shape;173;p72"/>
          <p:cNvSpPr txBox="1"/>
          <p:nvPr>
            <p:ph idx="12" type="sldNum"/>
          </p:nvPr>
        </p:nvSpPr>
        <p:spPr>
          <a:xfrm>
            <a:off x="11280575" y="6201587"/>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horizontal)">
  <p:cSld name="Foto (horizontal)">
    <p:spTree>
      <p:nvGrpSpPr>
        <p:cNvPr id="17" name="Shape 17"/>
        <p:cNvGrpSpPr/>
        <p:nvPr/>
      </p:nvGrpSpPr>
      <p:grpSpPr>
        <a:xfrm>
          <a:off x="0" y="0"/>
          <a:ext cx="0" cy="0"/>
          <a:chOff x="0" y="0"/>
          <a:chExt cx="0" cy="0"/>
        </a:xfrm>
      </p:grpSpPr>
      <p:sp>
        <p:nvSpPr>
          <p:cNvPr id="18" name="Google Shape;18;p58"/>
          <p:cNvSpPr/>
          <p:nvPr>
            <p:ph idx="2" type="pic"/>
          </p:nvPr>
        </p:nvSpPr>
        <p:spPr>
          <a:xfrm>
            <a:off x="1562984" y="-196850"/>
            <a:ext cx="9067801" cy="6045200"/>
          </a:xfrm>
          <a:prstGeom prst="rect">
            <a:avLst/>
          </a:prstGeom>
          <a:noFill/>
          <a:ln>
            <a:noFill/>
          </a:ln>
        </p:spPr>
      </p:sp>
      <p:sp>
        <p:nvSpPr>
          <p:cNvPr id="19" name="Google Shape;19;p58"/>
          <p:cNvSpPr txBox="1"/>
          <p:nvPr>
            <p:ph type="title"/>
          </p:nvPr>
        </p:nvSpPr>
        <p:spPr>
          <a:xfrm>
            <a:off x="317500" y="4756150"/>
            <a:ext cx="11557000" cy="10033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0" name="Google Shape;20;p58"/>
          <p:cNvSpPr txBox="1"/>
          <p:nvPr>
            <p:ph idx="1" type="body"/>
          </p:nvPr>
        </p:nvSpPr>
        <p:spPr>
          <a:xfrm>
            <a:off x="317500" y="5721350"/>
            <a:ext cx="11557000" cy="79375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2700"/>
            </a:lvl1pPr>
            <a:lvl2pPr indent="-228600" lvl="1" marL="914400" algn="ctr">
              <a:lnSpc>
                <a:spcPct val="100000"/>
              </a:lnSpc>
              <a:spcBef>
                <a:spcPts val="0"/>
              </a:spcBef>
              <a:spcAft>
                <a:spcPts val="0"/>
              </a:spcAft>
              <a:buClr>
                <a:srgbClr val="000000"/>
              </a:buClr>
              <a:buSzPts val="5400"/>
              <a:buFont typeface="Helvetica Neue"/>
              <a:buNone/>
              <a:defRPr sz="2700"/>
            </a:lvl2pPr>
            <a:lvl3pPr indent="-228600" lvl="2" marL="1371600" algn="ctr">
              <a:lnSpc>
                <a:spcPct val="100000"/>
              </a:lnSpc>
              <a:spcBef>
                <a:spcPts val="0"/>
              </a:spcBef>
              <a:spcAft>
                <a:spcPts val="0"/>
              </a:spcAft>
              <a:buClr>
                <a:srgbClr val="000000"/>
              </a:buClr>
              <a:buSzPts val="5400"/>
              <a:buFont typeface="Helvetica Neue"/>
              <a:buNone/>
              <a:defRPr sz="2700"/>
            </a:lvl3pPr>
            <a:lvl4pPr indent="-228600" lvl="3" marL="1828800" algn="ctr">
              <a:lnSpc>
                <a:spcPct val="100000"/>
              </a:lnSpc>
              <a:spcBef>
                <a:spcPts val="0"/>
              </a:spcBef>
              <a:spcAft>
                <a:spcPts val="0"/>
              </a:spcAft>
              <a:buClr>
                <a:srgbClr val="000000"/>
              </a:buClr>
              <a:buSzPts val="5400"/>
              <a:buFont typeface="Helvetica Neue"/>
              <a:buNone/>
              <a:defRPr sz="2700"/>
            </a:lvl4pPr>
            <a:lvl5pPr indent="-228600" lvl="4" marL="2286000" algn="ctr">
              <a:lnSpc>
                <a:spcPct val="100000"/>
              </a:lnSpc>
              <a:spcBef>
                <a:spcPts val="0"/>
              </a:spcBef>
              <a:spcAft>
                <a:spcPts val="0"/>
              </a:spcAft>
              <a:buClr>
                <a:srgbClr val="000000"/>
              </a:buClr>
              <a:buSzPts val="5400"/>
              <a:buFont typeface="Helvetica Neue"/>
              <a:buNone/>
              <a:defRPr sz="2700"/>
            </a:lvl5pPr>
            <a:lvl6pPr indent="-371475" lvl="5" marL="2743200" algn="l">
              <a:lnSpc>
                <a:spcPct val="100000"/>
              </a:lnSpc>
              <a:spcBef>
                <a:spcPts val="2950"/>
              </a:spcBef>
              <a:spcAft>
                <a:spcPts val="0"/>
              </a:spcAft>
              <a:buClr>
                <a:srgbClr val="000000"/>
              </a:buClr>
              <a:buSzPts val="2250"/>
              <a:buChar char="•"/>
              <a:defRPr/>
            </a:lvl6pPr>
            <a:lvl7pPr indent="-371475" lvl="6" marL="3200400" algn="l">
              <a:lnSpc>
                <a:spcPct val="100000"/>
              </a:lnSpc>
              <a:spcBef>
                <a:spcPts val="2950"/>
              </a:spcBef>
              <a:spcAft>
                <a:spcPts val="0"/>
              </a:spcAft>
              <a:buClr>
                <a:srgbClr val="000000"/>
              </a:buClr>
              <a:buSzPts val="2250"/>
              <a:buChar char="•"/>
              <a:defRPr/>
            </a:lvl7pPr>
            <a:lvl8pPr indent="-371475" lvl="7" marL="3657600" algn="l">
              <a:lnSpc>
                <a:spcPct val="100000"/>
              </a:lnSpc>
              <a:spcBef>
                <a:spcPts val="2950"/>
              </a:spcBef>
              <a:spcAft>
                <a:spcPts val="0"/>
              </a:spcAft>
              <a:buClr>
                <a:srgbClr val="000000"/>
              </a:buClr>
              <a:buSzPts val="2250"/>
              <a:buChar char="•"/>
              <a:defRPr/>
            </a:lvl8pPr>
            <a:lvl9pPr indent="-371475" lvl="8" marL="4114800" algn="l">
              <a:lnSpc>
                <a:spcPct val="100000"/>
              </a:lnSpc>
              <a:spcBef>
                <a:spcPts val="2950"/>
              </a:spcBef>
              <a:spcAft>
                <a:spcPts val="0"/>
              </a:spcAft>
              <a:buClr>
                <a:srgbClr val="000000"/>
              </a:buClr>
              <a:buSzPts val="2250"/>
              <a:buChar char="•"/>
              <a:defRPr/>
            </a:lvl9pPr>
          </a:lstStyle>
          <a:p/>
        </p:txBody>
      </p:sp>
      <p:sp>
        <p:nvSpPr>
          <p:cNvPr id="21" name="Google Shape;21;p58"/>
          <p:cNvSpPr txBox="1"/>
          <p:nvPr>
            <p:ph idx="12" type="sldNum"/>
          </p:nvPr>
        </p:nvSpPr>
        <p:spPr>
          <a:xfrm>
            <a:off x="5979516" y="6540500"/>
            <a:ext cx="226619" cy="65659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74" name="Shape 174"/>
        <p:cNvGrpSpPr/>
        <p:nvPr/>
      </p:nvGrpSpPr>
      <p:grpSpPr>
        <a:xfrm>
          <a:off x="0" y="0"/>
          <a:ext cx="0" cy="0"/>
          <a:chOff x="0" y="0"/>
          <a:chExt cx="0" cy="0"/>
        </a:xfrm>
      </p:grpSpPr>
      <p:sp>
        <p:nvSpPr>
          <p:cNvPr id="175" name="Google Shape;175;p73"/>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p:txBody>
      </p:sp>
      <p:sp>
        <p:nvSpPr>
          <p:cNvPr id="176" name="Google Shape;176;p73"/>
          <p:cNvSpPr txBox="1"/>
          <p:nvPr>
            <p:ph idx="1" type="body"/>
          </p:nvPr>
        </p:nvSpPr>
        <p:spPr>
          <a:xfrm>
            <a:off x="415600" y="1954405"/>
            <a:ext cx="3744000" cy="41376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600"/>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177" name="Google Shape;177;p73"/>
          <p:cNvSpPr txBox="1"/>
          <p:nvPr>
            <p:ph idx="12" type="sldNum"/>
          </p:nvPr>
        </p:nvSpPr>
        <p:spPr>
          <a:xfrm>
            <a:off x="11280575" y="6201587"/>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accent4"/>
        </a:solidFill>
      </p:bgPr>
    </p:bg>
    <p:spTree>
      <p:nvGrpSpPr>
        <p:cNvPr id="178" name="Shape 178"/>
        <p:cNvGrpSpPr/>
        <p:nvPr/>
      </p:nvGrpSpPr>
      <p:grpSpPr>
        <a:xfrm>
          <a:off x="0" y="0"/>
          <a:ext cx="0" cy="0"/>
          <a:chOff x="0" y="0"/>
          <a:chExt cx="0" cy="0"/>
        </a:xfrm>
      </p:grpSpPr>
      <p:grpSp>
        <p:nvGrpSpPr>
          <p:cNvPr id="179" name="Google Shape;179;p74"/>
          <p:cNvGrpSpPr/>
          <p:nvPr/>
        </p:nvGrpSpPr>
        <p:grpSpPr>
          <a:xfrm>
            <a:off x="8131172" y="7"/>
            <a:ext cx="4060833" cy="2707427"/>
            <a:chOff x="6098378" y="5"/>
            <a:chExt cx="3045625" cy="2030570"/>
          </a:xfrm>
        </p:grpSpPr>
        <p:sp>
          <p:nvSpPr>
            <p:cNvPr id="180" name="Google Shape;180;p74"/>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81" name="Google Shape;181;p74"/>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82" name="Google Shape;182;p74"/>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83" name="Google Shape;183;p74"/>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84" name="Google Shape;184;p74"/>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grpSp>
      <p:sp>
        <p:nvSpPr>
          <p:cNvPr id="185" name="Google Shape;185;p74"/>
          <p:cNvSpPr txBox="1"/>
          <p:nvPr>
            <p:ph type="title"/>
          </p:nvPr>
        </p:nvSpPr>
        <p:spPr>
          <a:xfrm>
            <a:off x="653667" y="701800"/>
            <a:ext cx="7491600" cy="545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6400">
                <a:solidFill>
                  <a:schemeClr val="lt1"/>
                </a:solidFill>
              </a:defRPr>
            </a:lvl1pPr>
            <a:lvl2pPr lvl="1" algn="l">
              <a:lnSpc>
                <a:spcPct val="100000"/>
              </a:lnSpc>
              <a:spcBef>
                <a:spcPts val="0"/>
              </a:spcBef>
              <a:spcAft>
                <a:spcPts val="0"/>
              </a:spcAft>
              <a:buClr>
                <a:schemeClr val="lt1"/>
              </a:buClr>
              <a:buSzPts val="4800"/>
              <a:buNone/>
              <a:defRPr sz="6400">
                <a:solidFill>
                  <a:schemeClr val="lt1"/>
                </a:solidFill>
              </a:defRPr>
            </a:lvl2pPr>
            <a:lvl3pPr lvl="2" algn="l">
              <a:lnSpc>
                <a:spcPct val="100000"/>
              </a:lnSpc>
              <a:spcBef>
                <a:spcPts val="0"/>
              </a:spcBef>
              <a:spcAft>
                <a:spcPts val="0"/>
              </a:spcAft>
              <a:buClr>
                <a:schemeClr val="lt1"/>
              </a:buClr>
              <a:buSzPts val="4800"/>
              <a:buNone/>
              <a:defRPr sz="6400">
                <a:solidFill>
                  <a:schemeClr val="lt1"/>
                </a:solidFill>
              </a:defRPr>
            </a:lvl3pPr>
            <a:lvl4pPr lvl="3" algn="l">
              <a:lnSpc>
                <a:spcPct val="100000"/>
              </a:lnSpc>
              <a:spcBef>
                <a:spcPts val="0"/>
              </a:spcBef>
              <a:spcAft>
                <a:spcPts val="0"/>
              </a:spcAft>
              <a:buClr>
                <a:schemeClr val="lt1"/>
              </a:buClr>
              <a:buSzPts val="4800"/>
              <a:buNone/>
              <a:defRPr sz="6400">
                <a:solidFill>
                  <a:schemeClr val="lt1"/>
                </a:solidFill>
              </a:defRPr>
            </a:lvl4pPr>
            <a:lvl5pPr lvl="4" algn="l">
              <a:lnSpc>
                <a:spcPct val="100000"/>
              </a:lnSpc>
              <a:spcBef>
                <a:spcPts val="0"/>
              </a:spcBef>
              <a:spcAft>
                <a:spcPts val="0"/>
              </a:spcAft>
              <a:buClr>
                <a:schemeClr val="lt1"/>
              </a:buClr>
              <a:buSzPts val="4800"/>
              <a:buNone/>
              <a:defRPr sz="6400">
                <a:solidFill>
                  <a:schemeClr val="lt1"/>
                </a:solidFill>
              </a:defRPr>
            </a:lvl5pPr>
            <a:lvl6pPr lvl="5" algn="l">
              <a:lnSpc>
                <a:spcPct val="100000"/>
              </a:lnSpc>
              <a:spcBef>
                <a:spcPts val="0"/>
              </a:spcBef>
              <a:spcAft>
                <a:spcPts val="0"/>
              </a:spcAft>
              <a:buClr>
                <a:schemeClr val="lt1"/>
              </a:buClr>
              <a:buSzPts val="4800"/>
              <a:buNone/>
              <a:defRPr sz="6400">
                <a:solidFill>
                  <a:schemeClr val="lt1"/>
                </a:solidFill>
              </a:defRPr>
            </a:lvl6pPr>
            <a:lvl7pPr lvl="6" algn="l">
              <a:lnSpc>
                <a:spcPct val="100000"/>
              </a:lnSpc>
              <a:spcBef>
                <a:spcPts val="0"/>
              </a:spcBef>
              <a:spcAft>
                <a:spcPts val="0"/>
              </a:spcAft>
              <a:buClr>
                <a:schemeClr val="lt1"/>
              </a:buClr>
              <a:buSzPts val="4800"/>
              <a:buNone/>
              <a:defRPr sz="6400">
                <a:solidFill>
                  <a:schemeClr val="lt1"/>
                </a:solidFill>
              </a:defRPr>
            </a:lvl7pPr>
            <a:lvl8pPr lvl="7" algn="l">
              <a:lnSpc>
                <a:spcPct val="100000"/>
              </a:lnSpc>
              <a:spcBef>
                <a:spcPts val="0"/>
              </a:spcBef>
              <a:spcAft>
                <a:spcPts val="0"/>
              </a:spcAft>
              <a:buClr>
                <a:schemeClr val="lt1"/>
              </a:buClr>
              <a:buSzPts val="4800"/>
              <a:buNone/>
              <a:defRPr sz="6400">
                <a:solidFill>
                  <a:schemeClr val="lt1"/>
                </a:solidFill>
              </a:defRPr>
            </a:lvl8pPr>
            <a:lvl9pPr lvl="8" algn="l">
              <a:lnSpc>
                <a:spcPct val="100000"/>
              </a:lnSpc>
              <a:spcBef>
                <a:spcPts val="0"/>
              </a:spcBef>
              <a:spcAft>
                <a:spcPts val="0"/>
              </a:spcAft>
              <a:buClr>
                <a:schemeClr val="lt1"/>
              </a:buClr>
              <a:buSzPts val="4800"/>
              <a:buNone/>
              <a:defRPr sz="6400">
                <a:solidFill>
                  <a:schemeClr val="lt1"/>
                </a:solidFill>
              </a:defRPr>
            </a:lvl9pPr>
          </a:lstStyle>
          <a:p/>
        </p:txBody>
      </p:sp>
      <p:sp>
        <p:nvSpPr>
          <p:cNvPr id="186" name="Google Shape;186;p74"/>
          <p:cNvSpPr txBox="1"/>
          <p:nvPr>
            <p:ph idx="12" type="sldNum"/>
          </p:nvPr>
        </p:nvSpPr>
        <p:spPr>
          <a:xfrm>
            <a:off x="11280575" y="6201587"/>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87" name="Shape 187"/>
        <p:cNvGrpSpPr/>
        <p:nvPr/>
      </p:nvGrpSpPr>
      <p:grpSpPr>
        <a:xfrm>
          <a:off x="0" y="0"/>
          <a:ext cx="0" cy="0"/>
          <a:chOff x="0" y="0"/>
          <a:chExt cx="0" cy="0"/>
        </a:xfrm>
      </p:grpSpPr>
      <p:sp>
        <p:nvSpPr>
          <p:cNvPr id="188" name="Google Shape;188;p75"/>
          <p:cNvSpPr/>
          <p:nvPr/>
        </p:nvSpPr>
        <p:spPr>
          <a:xfrm>
            <a:off x="6096000" y="-233"/>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cxnSp>
        <p:nvCxnSpPr>
          <p:cNvPr id="189" name="Google Shape;189;p75"/>
          <p:cNvCxnSpPr/>
          <p:nvPr/>
        </p:nvCxnSpPr>
        <p:spPr>
          <a:xfrm>
            <a:off x="6706233" y="5994000"/>
            <a:ext cx="624400" cy="0"/>
          </a:xfrm>
          <a:prstGeom prst="straightConnector1">
            <a:avLst/>
          </a:prstGeom>
          <a:noFill/>
          <a:ln cap="flat" cmpd="sng" w="19050">
            <a:solidFill>
              <a:schemeClr val="lt1"/>
            </a:solidFill>
            <a:prstDash val="solid"/>
            <a:round/>
            <a:headEnd len="sm" w="sm" type="none"/>
            <a:tailEnd len="sm" w="sm" type="none"/>
          </a:ln>
        </p:spPr>
      </p:cxnSp>
      <p:sp>
        <p:nvSpPr>
          <p:cNvPr id="190" name="Google Shape;190;p75"/>
          <p:cNvSpPr txBox="1"/>
          <p:nvPr>
            <p:ph type="title"/>
          </p:nvPr>
        </p:nvSpPr>
        <p:spPr>
          <a:xfrm>
            <a:off x="354000" y="1534800"/>
            <a:ext cx="5393600" cy="2086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p:txBody>
      </p:sp>
      <p:sp>
        <p:nvSpPr>
          <p:cNvPr id="191" name="Google Shape;191;p75"/>
          <p:cNvSpPr txBox="1"/>
          <p:nvPr>
            <p:ph idx="1" type="subTitle"/>
          </p:nvPr>
        </p:nvSpPr>
        <p:spPr>
          <a:xfrm>
            <a:off x="354000" y="3692003"/>
            <a:ext cx="5393600" cy="169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192" name="Google Shape;192;p75"/>
          <p:cNvSpPr txBox="1"/>
          <p:nvPr>
            <p:ph idx="2" type="body"/>
          </p:nvPr>
        </p:nvSpPr>
        <p:spPr>
          <a:xfrm>
            <a:off x="6586000" y="965600"/>
            <a:ext cx="5116000" cy="4926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2133"/>
              </a:spcBef>
              <a:spcAft>
                <a:spcPts val="0"/>
              </a:spcAft>
              <a:buClr>
                <a:schemeClr val="lt1"/>
              </a:buClr>
              <a:buSzPts val="1400"/>
              <a:buChar char="○"/>
              <a:defRPr>
                <a:solidFill>
                  <a:schemeClr val="lt1"/>
                </a:solidFill>
              </a:defRPr>
            </a:lvl2pPr>
            <a:lvl3pPr indent="-317500" lvl="2" marL="1371600" algn="l">
              <a:lnSpc>
                <a:spcPct val="115000"/>
              </a:lnSpc>
              <a:spcBef>
                <a:spcPts val="2133"/>
              </a:spcBef>
              <a:spcAft>
                <a:spcPts val="0"/>
              </a:spcAft>
              <a:buClr>
                <a:schemeClr val="lt1"/>
              </a:buClr>
              <a:buSzPts val="1400"/>
              <a:buChar char="■"/>
              <a:defRPr>
                <a:solidFill>
                  <a:schemeClr val="lt1"/>
                </a:solidFill>
              </a:defRPr>
            </a:lvl3pPr>
            <a:lvl4pPr indent="-317500" lvl="3" marL="1828800" algn="l">
              <a:lnSpc>
                <a:spcPct val="115000"/>
              </a:lnSpc>
              <a:spcBef>
                <a:spcPts val="2133"/>
              </a:spcBef>
              <a:spcAft>
                <a:spcPts val="0"/>
              </a:spcAft>
              <a:buClr>
                <a:schemeClr val="lt1"/>
              </a:buClr>
              <a:buSzPts val="1400"/>
              <a:buChar char="●"/>
              <a:defRPr>
                <a:solidFill>
                  <a:schemeClr val="lt1"/>
                </a:solidFill>
              </a:defRPr>
            </a:lvl4pPr>
            <a:lvl5pPr indent="-317500" lvl="4" marL="2286000" algn="l">
              <a:lnSpc>
                <a:spcPct val="115000"/>
              </a:lnSpc>
              <a:spcBef>
                <a:spcPts val="2133"/>
              </a:spcBef>
              <a:spcAft>
                <a:spcPts val="0"/>
              </a:spcAft>
              <a:buClr>
                <a:schemeClr val="lt1"/>
              </a:buClr>
              <a:buSzPts val="1400"/>
              <a:buChar char="○"/>
              <a:defRPr>
                <a:solidFill>
                  <a:schemeClr val="lt1"/>
                </a:solidFill>
              </a:defRPr>
            </a:lvl5pPr>
            <a:lvl6pPr indent="-317500" lvl="5" marL="2743200" algn="l">
              <a:lnSpc>
                <a:spcPct val="115000"/>
              </a:lnSpc>
              <a:spcBef>
                <a:spcPts val="2133"/>
              </a:spcBef>
              <a:spcAft>
                <a:spcPts val="0"/>
              </a:spcAft>
              <a:buClr>
                <a:schemeClr val="lt1"/>
              </a:buClr>
              <a:buSzPts val="1400"/>
              <a:buChar char="■"/>
              <a:defRPr>
                <a:solidFill>
                  <a:schemeClr val="lt1"/>
                </a:solidFill>
              </a:defRPr>
            </a:lvl6pPr>
            <a:lvl7pPr indent="-317500" lvl="6" marL="3200400" algn="l">
              <a:lnSpc>
                <a:spcPct val="115000"/>
              </a:lnSpc>
              <a:spcBef>
                <a:spcPts val="2133"/>
              </a:spcBef>
              <a:spcAft>
                <a:spcPts val="0"/>
              </a:spcAft>
              <a:buClr>
                <a:schemeClr val="lt1"/>
              </a:buClr>
              <a:buSzPts val="1400"/>
              <a:buChar char="●"/>
              <a:defRPr>
                <a:solidFill>
                  <a:schemeClr val="lt1"/>
                </a:solidFill>
              </a:defRPr>
            </a:lvl7pPr>
            <a:lvl8pPr indent="-317500" lvl="7" marL="3657600" algn="l">
              <a:lnSpc>
                <a:spcPct val="115000"/>
              </a:lnSpc>
              <a:spcBef>
                <a:spcPts val="2133"/>
              </a:spcBef>
              <a:spcAft>
                <a:spcPts val="0"/>
              </a:spcAft>
              <a:buClr>
                <a:schemeClr val="lt1"/>
              </a:buClr>
              <a:buSzPts val="1400"/>
              <a:buChar char="○"/>
              <a:defRPr>
                <a:solidFill>
                  <a:schemeClr val="lt1"/>
                </a:solidFill>
              </a:defRPr>
            </a:lvl8pPr>
            <a:lvl9pPr indent="-317500" lvl="8" marL="4114800" algn="l">
              <a:lnSpc>
                <a:spcPct val="115000"/>
              </a:lnSpc>
              <a:spcBef>
                <a:spcPts val="2133"/>
              </a:spcBef>
              <a:spcAft>
                <a:spcPts val="2133"/>
              </a:spcAft>
              <a:buClr>
                <a:schemeClr val="lt1"/>
              </a:buClr>
              <a:buSzPts val="1400"/>
              <a:buChar char="■"/>
              <a:defRPr>
                <a:solidFill>
                  <a:schemeClr val="lt1"/>
                </a:solidFill>
              </a:defRPr>
            </a:lvl9pPr>
          </a:lstStyle>
          <a:p/>
        </p:txBody>
      </p:sp>
      <p:sp>
        <p:nvSpPr>
          <p:cNvPr id="193" name="Google Shape;193;p75"/>
          <p:cNvSpPr txBox="1"/>
          <p:nvPr>
            <p:ph idx="12" type="sldNum"/>
          </p:nvPr>
        </p:nvSpPr>
        <p:spPr>
          <a:xfrm>
            <a:off x="11280575" y="6201587"/>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94" name="Shape 194"/>
        <p:cNvGrpSpPr/>
        <p:nvPr/>
      </p:nvGrpSpPr>
      <p:grpSpPr>
        <a:xfrm>
          <a:off x="0" y="0"/>
          <a:ext cx="0" cy="0"/>
          <a:chOff x="0" y="0"/>
          <a:chExt cx="0" cy="0"/>
        </a:xfrm>
      </p:grpSpPr>
      <p:sp>
        <p:nvSpPr>
          <p:cNvPr id="195" name="Google Shape;195;p76"/>
          <p:cNvSpPr txBox="1"/>
          <p:nvPr>
            <p:ph idx="1" type="body"/>
          </p:nvPr>
        </p:nvSpPr>
        <p:spPr>
          <a:xfrm>
            <a:off x="426000" y="5640767"/>
            <a:ext cx="7998400" cy="7984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6" name="Google Shape;196;p76"/>
          <p:cNvSpPr txBox="1"/>
          <p:nvPr>
            <p:ph idx="12" type="sldNum"/>
          </p:nvPr>
        </p:nvSpPr>
        <p:spPr>
          <a:xfrm>
            <a:off x="11280575" y="6201587"/>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bg>
      <p:bgPr>
        <a:solidFill>
          <a:schemeClr val="dk1"/>
        </a:solidFill>
      </p:bgPr>
    </p:bg>
    <p:spTree>
      <p:nvGrpSpPr>
        <p:cNvPr id="197" name="Shape 197"/>
        <p:cNvGrpSpPr/>
        <p:nvPr/>
      </p:nvGrpSpPr>
      <p:grpSpPr>
        <a:xfrm>
          <a:off x="0" y="0"/>
          <a:ext cx="0" cy="0"/>
          <a:chOff x="0" y="0"/>
          <a:chExt cx="0" cy="0"/>
        </a:xfrm>
      </p:grpSpPr>
      <p:grpSp>
        <p:nvGrpSpPr>
          <p:cNvPr id="198" name="Google Shape;198;p77"/>
          <p:cNvGrpSpPr/>
          <p:nvPr/>
        </p:nvGrpSpPr>
        <p:grpSpPr>
          <a:xfrm>
            <a:off x="8131172" y="7"/>
            <a:ext cx="4060833" cy="2707427"/>
            <a:chOff x="6098378" y="5"/>
            <a:chExt cx="3045625" cy="2030570"/>
          </a:xfrm>
        </p:grpSpPr>
        <p:sp>
          <p:nvSpPr>
            <p:cNvPr id="199" name="Google Shape;199;p77"/>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200" name="Google Shape;200;p77"/>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201" name="Google Shape;201;p77"/>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202" name="Google Shape;202;p77"/>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203" name="Google Shape;203;p77"/>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grpSp>
      <p:sp>
        <p:nvSpPr>
          <p:cNvPr id="204" name="Google Shape;204;p77"/>
          <p:cNvSpPr txBox="1"/>
          <p:nvPr>
            <p:ph type="title"/>
          </p:nvPr>
        </p:nvSpPr>
        <p:spPr>
          <a:xfrm>
            <a:off x="415600" y="1674733"/>
            <a:ext cx="11360800" cy="2707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2000"/>
              <a:buNone/>
              <a:defRPr sz="16000">
                <a:solidFill>
                  <a:schemeClr val="lt1"/>
                </a:solidFill>
              </a:defRPr>
            </a:lvl1pPr>
            <a:lvl2pPr lvl="1" algn="ctr">
              <a:lnSpc>
                <a:spcPct val="100000"/>
              </a:lnSpc>
              <a:spcBef>
                <a:spcPts val="0"/>
              </a:spcBef>
              <a:spcAft>
                <a:spcPts val="0"/>
              </a:spcAft>
              <a:buClr>
                <a:schemeClr val="lt1"/>
              </a:buClr>
              <a:buSzPts val="12000"/>
              <a:buNone/>
              <a:defRPr sz="16000">
                <a:solidFill>
                  <a:schemeClr val="lt1"/>
                </a:solidFill>
              </a:defRPr>
            </a:lvl2pPr>
            <a:lvl3pPr lvl="2" algn="ctr">
              <a:lnSpc>
                <a:spcPct val="100000"/>
              </a:lnSpc>
              <a:spcBef>
                <a:spcPts val="0"/>
              </a:spcBef>
              <a:spcAft>
                <a:spcPts val="0"/>
              </a:spcAft>
              <a:buClr>
                <a:schemeClr val="lt1"/>
              </a:buClr>
              <a:buSzPts val="12000"/>
              <a:buNone/>
              <a:defRPr sz="16000">
                <a:solidFill>
                  <a:schemeClr val="lt1"/>
                </a:solidFill>
              </a:defRPr>
            </a:lvl3pPr>
            <a:lvl4pPr lvl="3" algn="ctr">
              <a:lnSpc>
                <a:spcPct val="100000"/>
              </a:lnSpc>
              <a:spcBef>
                <a:spcPts val="0"/>
              </a:spcBef>
              <a:spcAft>
                <a:spcPts val="0"/>
              </a:spcAft>
              <a:buClr>
                <a:schemeClr val="lt1"/>
              </a:buClr>
              <a:buSzPts val="12000"/>
              <a:buNone/>
              <a:defRPr sz="16000">
                <a:solidFill>
                  <a:schemeClr val="lt1"/>
                </a:solidFill>
              </a:defRPr>
            </a:lvl4pPr>
            <a:lvl5pPr lvl="4" algn="ctr">
              <a:lnSpc>
                <a:spcPct val="100000"/>
              </a:lnSpc>
              <a:spcBef>
                <a:spcPts val="0"/>
              </a:spcBef>
              <a:spcAft>
                <a:spcPts val="0"/>
              </a:spcAft>
              <a:buClr>
                <a:schemeClr val="lt1"/>
              </a:buClr>
              <a:buSzPts val="12000"/>
              <a:buNone/>
              <a:defRPr sz="16000">
                <a:solidFill>
                  <a:schemeClr val="lt1"/>
                </a:solidFill>
              </a:defRPr>
            </a:lvl5pPr>
            <a:lvl6pPr lvl="5" algn="ctr">
              <a:lnSpc>
                <a:spcPct val="100000"/>
              </a:lnSpc>
              <a:spcBef>
                <a:spcPts val="0"/>
              </a:spcBef>
              <a:spcAft>
                <a:spcPts val="0"/>
              </a:spcAft>
              <a:buClr>
                <a:schemeClr val="lt1"/>
              </a:buClr>
              <a:buSzPts val="12000"/>
              <a:buNone/>
              <a:defRPr sz="16000">
                <a:solidFill>
                  <a:schemeClr val="lt1"/>
                </a:solidFill>
              </a:defRPr>
            </a:lvl6pPr>
            <a:lvl7pPr lvl="6" algn="ctr">
              <a:lnSpc>
                <a:spcPct val="100000"/>
              </a:lnSpc>
              <a:spcBef>
                <a:spcPts val="0"/>
              </a:spcBef>
              <a:spcAft>
                <a:spcPts val="0"/>
              </a:spcAft>
              <a:buClr>
                <a:schemeClr val="lt1"/>
              </a:buClr>
              <a:buSzPts val="12000"/>
              <a:buNone/>
              <a:defRPr sz="16000">
                <a:solidFill>
                  <a:schemeClr val="lt1"/>
                </a:solidFill>
              </a:defRPr>
            </a:lvl7pPr>
            <a:lvl8pPr lvl="7" algn="ctr">
              <a:lnSpc>
                <a:spcPct val="100000"/>
              </a:lnSpc>
              <a:spcBef>
                <a:spcPts val="0"/>
              </a:spcBef>
              <a:spcAft>
                <a:spcPts val="0"/>
              </a:spcAft>
              <a:buClr>
                <a:schemeClr val="lt1"/>
              </a:buClr>
              <a:buSzPts val="12000"/>
              <a:buNone/>
              <a:defRPr sz="16000">
                <a:solidFill>
                  <a:schemeClr val="lt1"/>
                </a:solidFill>
              </a:defRPr>
            </a:lvl8pPr>
            <a:lvl9pPr lvl="8" algn="ctr">
              <a:lnSpc>
                <a:spcPct val="100000"/>
              </a:lnSpc>
              <a:spcBef>
                <a:spcPts val="0"/>
              </a:spcBef>
              <a:spcAft>
                <a:spcPts val="0"/>
              </a:spcAft>
              <a:buClr>
                <a:schemeClr val="lt1"/>
              </a:buClr>
              <a:buSzPts val="12000"/>
              <a:buNone/>
              <a:defRPr sz="16000">
                <a:solidFill>
                  <a:schemeClr val="lt1"/>
                </a:solidFill>
              </a:defRPr>
            </a:lvl9pPr>
          </a:lstStyle>
          <a:p/>
        </p:txBody>
      </p:sp>
      <p:sp>
        <p:nvSpPr>
          <p:cNvPr id="205" name="Google Shape;205;p77"/>
          <p:cNvSpPr txBox="1"/>
          <p:nvPr>
            <p:ph idx="1" type="body"/>
          </p:nvPr>
        </p:nvSpPr>
        <p:spPr>
          <a:xfrm>
            <a:off x="415600" y="4492300"/>
            <a:ext cx="11360800" cy="17092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Clr>
                <a:schemeClr val="lt1"/>
              </a:buClr>
              <a:buSzPts val="1800"/>
              <a:buChar char="●"/>
              <a:defRPr>
                <a:solidFill>
                  <a:schemeClr val="lt1"/>
                </a:solidFill>
              </a:defRPr>
            </a:lvl1pPr>
            <a:lvl2pPr indent="-317500" lvl="1" marL="914400" algn="ctr">
              <a:lnSpc>
                <a:spcPct val="115000"/>
              </a:lnSpc>
              <a:spcBef>
                <a:spcPts val="2133"/>
              </a:spcBef>
              <a:spcAft>
                <a:spcPts val="0"/>
              </a:spcAft>
              <a:buClr>
                <a:schemeClr val="lt1"/>
              </a:buClr>
              <a:buSzPts val="1400"/>
              <a:buChar char="○"/>
              <a:defRPr>
                <a:solidFill>
                  <a:schemeClr val="lt1"/>
                </a:solidFill>
              </a:defRPr>
            </a:lvl2pPr>
            <a:lvl3pPr indent="-317500" lvl="2" marL="1371600" algn="ctr">
              <a:lnSpc>
                <a:spcPct val="115000"/>
              </a:lnSpc>
              <a:spcBef>
                <a:spcPts val="2133"/>
              </a:spcBef>
              <a:spcAft>
                <a:spcPts val="0"/>
              </a:spcAft>
              <a:buClr>
                <a:schemeClr val="lt1"/>
              </a:buClr>
              <a:buSzPts val="1400"/>
              <a:buChar char="■"/>
              <a:defRPr>
                <a:solidFill>
                  <a:schemeClr val="lt1"/>
                </a:solidFill>
              </a:defRPr>
            </a:lvl3pPr>
            <a:lvl4pPr indent="-317500" lvl="3" marL="1828800" algn="ctr">
              <a:lnSpc>
                <a:spcPct val="115000"/>
              </a:lnSpc>
              <a:spcBef>
                <a:spcPts val="2133"/>
              </a:spcBef>
              <a:spcAft>
                <a:spcPts val="0"/>
              </a:spcAft>
              <a:buClr>
                <a:schemeClr val="lt1"/>
              </a:buClr>
              <a:buSzPts val="1400"/>
              <a:buChar char="●"/>
              <a:defRPr>
                <a:solidFill>
                  <a:schemeClr val="lt1"/>
                </a:solidFill>
              </a:defRPr>
            </a:lvl4pPr>
            <a:lvl5pPr indent="-317500" lvl="4" marL="2286000" algn="ctr">
              <a:lnSpc>
                <a:spcPct val="115000"/>
              </a:lnSpc>
              <a:spcBef>
                <a:spcPts val="2133"/>
              </a:spcBef>
              <a:spcAft>
                <a:spcPts val="0"/>
              </a:spcAft>
              <a:buClr>
                <a:schemeClr val="lt1"/>
              </a:buClr>
              <a:buSzPts val="1400"/>
              <a:buChar char="○"/>
              <a:defRPr>
                <a:solidFill>
                  <a:schemeClr val="lt1"/>
                </a:solidFill>
              </a:defRPr>
            </a:lvl5pPr>
            <a:lvl6pPr indent="-317500" lvl="5" marL="2743200" algn="ctr">
              <a:lnSpc>
                <a:spcPct val="115000"/>
              </a:lnSpc>
              <a:spcBef>
                <a:spcPts val="2133"/>
              </a:spcBef>
              <a:spcAft>
                <a:spcPts val="0"/>
              </a:spcAft>
              <a:buClr>
                <a:schemeClr val="lt1"/>
              </a:buClr>
              <a:buSzPts val="1400"/>
              <a:buChar char="■"/>
              <a:defRPr>
                <a:solidFill>
                  <a:schemeClr val="lt1"/>
                </a:solidFill>
              </a:defRPr>
            </a:lvl6pPr>
            <a:lvl7pPr indent="-317500" lvl="6" marL="3200400" algn="ctr">
              <a:lnSpc>
                <a:spcPct val="115000"/>
              </a:lnSpc>
              <a:spcBef>
                <a:spcPts val="2133"/>
              </a:spcBef>
              <a:spcAft>
                <a:spcPts val="0"/>
              </a:spcAft>
              <a:buClr>
                <a:schemeClr val="lt1"/>
              </a:buClr>
              <a:buSzPts val="1400"/>
              <a:buChar char="●"/>
              <a:defRPr>
                <a:solidFill>
                  <a:schemeClr val="lt1"/>
                </a:solidFill>
              </a:defRPr>
            </a:lvl7pPr>
            <a:lvl8pPr indent="-317500" lvl="7" marL="3657600" algn="ctr">
              <a:lnSpc>
                <a:spcPct val="115000"/>
              </a:lnSpc>
              <a:spcBef>
                <a:spcPts val="2133"/>
              </a:spcBef>
              <a:spcAft>
                <a:spcPts val="0"/>
              </a:spcAft>
              <a:buClr>
                <a:schemeClr val="lt1"/>
              </a:buClr>
              <a:buSzPts val="1400"/>
              <a:buChar char="○"/>
              <a:defRPr>
                <a:solidFill>
                  <a:schemeClr val="lt1"/>
                </a:solidFill>
              </a:defRPr>
            </a:lvl8pPr>
            <a:lvl9pPr indent="-317500" lvl="8" marL="4114800" algn="ctr">
              <a:lnSpc>
                <a:spcPct val="115000"/>
              </a:lnSpc>
              <a:spcBef>
                <a:spcPts val="2133"/>
              </a:spcBef>
              <a:spcAft>
                <a:spcPts val="2133"/>
              </a:spcAft>
              <a:buClr>
                <a:schemeClr val="lt1"/>
              </a:buClr>
              <a:buSzPts val="1400"/>
              <a:buChar char="■"/>
              <a:defRPr>
                <a:solidFill>
                  <a:schemeClr val="lt1"/>
                </a:solidFill>
              </a:defRPr>
            </a:lvl9pPr>
          </a:lstStyle>
          <a:p/>
        </p:txBody>
      </p:sp>
      <p:sp>
        <p:nvSpPr>
          <p:cNvPr id="206" name="Google Shape;206;p77"/>
          <p:cNvSpPr txBox="1"/>
          <p:nvPr>
            <p:ph idx="12" type="sldNum"/>
          </p:nvPr>
        </p:nvSpPr>
        <p:spPr>
          <a:xfrm>
            <a:off x="11280575" y="6201587"/>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DGD" type="blank">
  <p:cSld name="BLANK">
    <p:spTree>
      <p:nvGrpSpPr>
        <p:cNvPr id="207" name="Shape 207"/>
        <p:cNvGrpSpPr/>
        <p:nvPr/>
      </p:nvGrpSpPr>
      <p:grpSpPr>
        <a:xfrm>
          <a:off x="0" y="0"/>
          <a:ext cx="0" cy="0"/>
          <a:chOff x="0" y="0"/>
          <a:chExt cx="0" cy="0"/>
        </a:xfrm>
      </p:grpSpPr>
      <p:sp>
        <p:nvSpPr>
          <p:cNvPr id="208" name="Google Shape;208;p78"/>
          <p:cNvSpPr txBox="1"/>
          <p:nvPr>
            <p:ph idx="12" type="sldNum"/>
          </p:nvPr>
        </p:nvSpPr>
        <p:spPr>
          <a:xfrm>
            <a:off x="11280575" y="6201587"/>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centro)">
  <p:cSld name="Título (centro)">
    <p:spTree>
      <p:nvGrpSpPr>
        <p:cNvPr id="22" name="Shape 22"/>
        <p:cNvGrpSpPr/>
        <p:nvPr/>
      </p:nvGrpSpPr>
      <p:grpSpPr>
        <a:xfrm>
          <a:off x="0" y="0"/>
          <a:ext cx="0" cy="0"/>
          <a:chOff x="0" y="0"/>
          <a:chExt cx="0" cy="0"/>
        </a:xfrm>
      </p:grpSpPr>
      <p:sp>
        <p:nvSpPr>
          <p:cNvPr id="23" name="Google Shape;23;p59"/>
          <p:cNvSpPr txBox="1"/>
          <p:nvPr>
            <p:ph type="title"/>
          </p:nvPr>
        </p:nvSpPr>
        <p:spPr>
          <a:xfrm>
            <a:off x="889000" y="2266950"/>
            <a:ext cx="10414000" cy="23241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4" name="Google Shape;24;p59"/>
          <p:cNvSpPr txBox="1"/>
          <p:nvPr>
            <p:ph idx="12" type="sldNum"/>
          </p:nvPr>
        </p:nvSpPr>
        <p:spPr>
          <a:xfrm>
            <a:off x="5979516" y="6540500"/>
            <a:ext cx="226619" cy="65659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vertical)">
  <p:cSld name="Foto (vertical)">
    <p:spTree>
      <p:nvGrpSpPr>
        <p:cNvPr id="25" name="Shape 25"/>
        <p:cNvGrpSpPr/>
        <p:nvPr/>
      </p:nvGrpSpPr>
      <p:grpSpPr>
        <a:xfrm>
          <a:off x="0" y="0"/>
          <a:ext cx="0" cy="0"/>
          <a:chOff x="0" y="0"/>
          <a:chExt cx="0" cy="0"/>
        </a:xfrm>
      </p:grpSpPr>
      <p:sp>
        <p:nvSpPr>
          <p:cNvPr id="26" name="Google Shape;26;p60"/>
          <p:cNvSpPr/>
          <p:nvPr>
            <p:ph idx="2" type="pic"/>
          </p:nvPr>
        </p:nvSpPr>
        <p:spPr>
          <a:xfrm>
            <a:off x="6413500" y="476250"/>
            <a:ext cx="5734050" cy="5734050"/>
          </a:xfrm>
          <a:prstGeom prst="rect">
            <a:avLst/>
          </a:prstGeom>
          <a:noFill/>
          <a:ln>
            <a:noFill/>
          </a:ln>
        </p:spPr>
      </p:sp>
      <p:sp>
        <p:nvSpPr>
          <p:cNvPr id="27" name="Google Shape;27;p60"/>
          <p:cNvSpPr txBox="1"/>
          <p:nvPr>
            <p:ph type="title"/>
          </p:nvPr>
        </p:nvSpPr>
        <p:spPr>
          <a:xfrm>
            <a:off x="825500" y="476250"/>
            <a:ext cx="5111750" cy="277495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8400"/>
              <a:buFont typeface="Helvetica Neue"/>
              <a:buNone/>
              <a:defRPr sz="42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8" name="Google Shape;28;p60"/>
          <p:cNvSpPr txBox="1"/>
          <p:nvPr>
            <p:ph idx="1" type="body"/>
          </p:nvPr>
        </p:nvSpPr>
        <p:spPr>
          <a:xfrm>
            <a:off x="825500" y="3263900"/>
            <a:ext cx="5111750" cy="286385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2700"/>
            </a:lvl1pPr>
            <a:lvl2pPr indent="-228600" lvl="1" marL="914400" algn="ctr">
              <a:lnSpc>
                <a:spcPct val="100000"/>
              </a:lnSpc>
              <a:spcBef>
                <a:spcPts val="0"/>
              </a:spcBef>
              <a:spcAft>
                <a:spcPts val="0"/>
              </a:spcAft>
              <a:buClr>
                <a:srgbClr val="000000"/>
              </a:buClr>
              <a:buSzPts val="5400"/>
              <a:buFont typeface="Helvetica Neue"/>
              <a:buNone/>
              <a:defRPr sz="2700"/>
            </a:lvl2pPr>
            <a:lvl3pPr indent="-228600" lvl="2" marL="1371600" algn="ctr">
              <a:lnSpc>
                <a:spcPct val="100000"/>
              </a:lnSpc>
              <a:spcBef>
                <a:spcPts val="0"/>
              </a:spcBef>
              <a:spcAft>
                <a:spcPts val="0"/>
              </a:spcAft>
              <a:buClr>
                <a:srgbClr val="000000"/>
              </a:buClr>
              <a:buSzPts val="5400"/>
              <a:buFont typeface="Helvetica Neue"/>
              <a:buNone/>
              <a:defRPr sz="2700"/>
            </a:lvl3pPr>
            <a:lvl4pPr indent="-228600" lvl="3" marL="1828800" algn="ctr">
              <a:lnSpc>
                <a:spcPct val="100000"/>
              </a:lnSpc>
              <a:spcBef>
                <a:spcPts val="0"/>
              </a:spcBef>
              <a:spcAft>
                <a:spcPts val="0"/>
              </a:spcAft>
              <a:buClr>
                <a:srgbClr val="000000"/>
              </a:buClr>
              <a:buSzPts val="5400"/>
              <a:buFont typeface="Helvetica Neue"/>
              <a:buNone/>
              <a:defRPr sz="2700"/>
            </a:lvl4pPr>
            <a:lvl5pPr indent="-228600" lvl="4" marL="2286000" algn="ctr">
              <a:lnSpc>
                <a:spcPct val="100000"/>
              </a:lnSpc>
              <a:spcBef>
                <a:spcPts val="0"/>
              </a:spcBef>
              <a:spcAft>
                <a:spcPts val="0"/>
              </a:spcAft>
              <a:buClr>
                <a:srgbClr val="000000"/>
              </a:buClr>
              <a:buSzPts val="5400"/>
              <a:buFont typeface="Helvetica Neue"/>
              <a:buNone/>
              <a:defRPr sz="2700"/>
            </a:lvl5pPr>
            <a:lvl6pPr indent="-371475" lvl="5" marL="2743200" algn="l">
              <a:lnSpc>
                <a:spcPct val="100000"/>
              </a:lnSpc>
              <a:spcBef>
                <a:spcPts val="2950"/>
              </a:spcBef>
              <a:spcAft>
                <a:spcPts val="0"/>
              </a:spcAft>
              <a:buClr>
                <a:srgbClr val="000000"/>
              </a:buClr>
              <a:buSzPts val="2250"/>
              <a:buChar char="•"/>
              <a:defRPr/>
            </a:lvl6pPr>
            <a:lvl7pPr indent="-371475" lvl="6" marL="3200400" algn="l">
              <a:lnSpc>
                <a:spcPct val="100000"/>
              </a:lnSpc>
              <a:spcBef>
                <a:spcPts val="2950"/>
              </a:spcBef>
              <a:spcAft>
                <a:spcPts val="0"/>
              </a:spcAft>
              <a:buClr>
                <a:srgbClr val="000000"/>
              </a:buClr>
              <a:buSzPts val="2250"/>
              <a:buChar char="•"/>
              <a:defRPr/>
            </a:lvl7pPr>
            <a:lvl8pPr indent="-371475" lvl="7" marL="3657600" algn="l">
              <a:lnSpc>
                <a:spcPct val="100000"/>
              </a:lnSpc>
              <a:spcBef>
                <a:spcPts val="2950"/>
              </a:spcBef>
              <a:spcAft>
                <a:spcPts val="0"/>
              </a:spcAft>
              <a:buClr>
                <a:srgbClr val="000000"/>
              </a:buClr>
              <a:buSzPts val="2250"/>
              <a:buChar char="•"/>
              <a:defRPr/>
            </a:lvl8pPr>
            <a:lvl9pPr indent="-371475" lvl="8" marL="4114800" algn="l">
              <a:lnSpc>
                <a:spcPct val="100000"/>
              </a:lnSpc>
              <a:spcBef>
                <a:spcPts val="2950"/>
              </a:spcBef>
              <a:spcAft>
                <a:spcPts val="0"/>
              </a:spcAft>
              <a:buClr>
                <a:srgbClr val="000000"/>
              </a:buClr>
              <a:buSzPts val="2250"/>
              <a:buChar char="•"/>
              <a:defRPr/>
            </a:lvl9pPr>
          </a:lstStyle>
          <a:p/>
        </p:txBody>
      </p:sp>
      <p:sp>
        <p:nvSpPr>
          <p:cNvPr id="29" name="Google Shape;29;p60"/>
          <p:cNvSpPr txBox="1"/>
          <p:nvPr>
            <p:ph idx="12" type="sldNum"/>
          </p:nvPr>
        </p:nvSpPr>
        <p:spPr>
          <a:xfrm>
            <a:off x="5979516" y="6540500"/>
            <a:ext cx="226619" cy="65659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arriba)">
  <p:cSld name="Título (arriba)">
    <p:spTree>
      <p:nvGrpSpPr>
        <p:cNvPr id="30" name="Shape 30"/>
        <p:cNvGrpSpPr/>
        <p:nvPr/>
      </p:nvGrpSpPr>
      <p:grpSpPr>
        <a:xfrm>
          <a:off x="0" y="0"/>
          <a:ext cx="0" cy="0"/>
          <a:chOff x="0" y="0"/>
          <a:chExt cx="0" cy="0"/>
        </a:xfrm>
      </p:grpSpPr>
      <p:sp>
        <p:nvSpPr>
          <p:cNvPr id="31" name="Google Shape;31;p61"/>
          <p:cNvSpPr txBox="1"/>
          <p:nvPr>
            <p:ph type="title"/>
          </p:nvPr>
        </p:nvSpPr>
        <p:spPr>
          <a:xfrm>
            <a:off x="844550" y="177800"/>
            <a:ext cx="10502900" cy="1143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2" name="Google Shape;32;p61"/>
          <p:cNvSpPr txBox="1"/>
          <p:nvPr>
            <p:ph idx="12" type="sldNum"/>
          </p:nvPr>
        </p:nvSpPr>
        <p:spPr>
          <a:xfrm>
            <a:off x="5979516" y="6540500"/>
            <a:ext cx="226619" cy="65659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viñetas">
  <p:cSld name="Título y viñetas">
    <p:spTree>
      <p:nvGrpSpPr>
        <p:cNvPr id="33" name="Shape 33"/>
        <p:cNvGrpSpPr/>
        <p:nvPr/>
      </p:nvGrpSpPr>
      <p:grpSpPr>
        <a:xfrm>
          <a:off x="0" y="0"/>
          <a:ext cx="0" cy="0"/>
          <a:chOff x="0" y="0"/>
          <a:chExt cx="0" cy="0"/>
        </a:xfrm>
      </p:grpSpPr>
      <p:sp>
        <p:nvSpPr>
          <p:cNvPr id="34" name="Google Shape;34;p62"/>
          <p:cNvSpPr txBox="1"/>
          <p:nvPr>
            <p:ph type="title"/>
          </p:nvPr>
        </p:nvSpPr>
        <p:spPr>
          <a:xfrm>
            <a:off x="844550" y="177800"/>
            <a:ext cx="10502900" cy="1143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5" name="Google Shape;35;p62"/>
          <p:cNvSpPr txBox="1"/>
          <p:nvPr>
            <p:ph idx="1" type="body"/>
          </p:nvPr>
        </p:nvSpPr>
        <p:spPr>
          <a:xfrm>
            <a:off x="844550" y="1574800"/>
            <a:ext cx="10502900" cy="4648200"/>
          </a:xfrm>
          <a:prstGeom prst="rect">
            <a:avLst/>
          </a:prstGeom>
          <a:noFill/>
          <a:ln>
            <a:noFill/>
          </a:ln>
        </p:spPr>
        <p:txBody>
          <a:bodyPr anchorCtr="0" anchor="ctr" bIns="50800" lIns="50800" spcFirstLastPara="1" rIns="50800" wrap="square" tIns="50800">
            <a:normAutofit/>
          </a:bodyPr>
          <a:lstStyle>
            <a:lvl1pPr indent="-609600" lvl="0" marL="457200" algn="l">
              <a:lnSpc>
                <a:spcPct val="100000"/>
              </a:lnSpc>
              <a:spcBef>
                <a:spcPts val="2950"/>
              </a:spcBef>
              <a:spcAft>
                <a:spcPts val="0"/>
              </a:spcAft>
              <a:buClr>
                <a:srgbClr val="000000"/>
              </a:buClr>
              <a:buSzPts val="6000"/>
              <a:buFont typeface="Helvetica Neue"/>
              <a:buChar char="•"/>
              <a:defRPr sz="2400"/>
            </a:lvl1pPr>
            <a:lvl2pPr indent="-609600" lvl="1" marL="914400" algn="l">
              <a:lnSpc>
                <a:spcPct val="100000"/>
              </a:lnSpc>
              <a:spcBef>
                <a:spcPts val="2950"/>
              </a:spcBef>
              <a:spcAft>
                <a:spcPts val="0"/>
              </a:spcAft>
              <a:buClr>
                <a:srgbClr val="000000"/>
              </a:buClr>
              <a:buSzPts val="6000"/>
              <a:buFont typeface="Helvetica Neue"/>
              <a:buChar char="•"/>
              <a:defRPr sz="2400"/>
            </a:lvl2pPr>
            <a:lvl3pPr indent="-609600" lvl="2" marL="1371600" algn="l">
              <a:lnSpc>
                <a:spcPct val="100000"/>
              </a:lnSpc>
              <a:spcBef>
                <a:spcPts val="2950"/>
              </a:spcBef>
              <a:spcAft>
                <a:spcPts val="0"/>
              </a:spcAft>
              <a:buClr>
                <a:srgbClr val="000000"/>
              </a:buClr>
              <a:buSzPts val="6000"/>
              <a:buFont typeface="Helvetica Neue"/>
              <a:buChar char="•"/>
              <a:defRPr sz="2400"/>
            </a:lvl3pPr>
            <a:lvl4pPr indent="-609600" lvl="3" marL="1828800" algn="l">
              <a:lnSpc>
                <a:spcPct val="100000"/>
              </a:lnSpc>
              <a:spcBef>
                <a:spcPts val="2950"/>
              </a:spcBef>
              <a:spcAft>
                <a:spcPts val="0"/>
              </a:spcAft>
              <a:buClr>
                <a:srgbClr val="000000"/>
              </a:buClr>
              <a:buSzPts val="6000"/>
              <a:buFont typeface="Helvetica Neue"/>
              <a:buChar char="•"/>
              <a:defRPr sz="2400"/>
            </a:lvl4pPr>
            <a:lvl5pPr indent="-609600" lvl="4" marL="2286000" algn="l">
              <a:lnSpc>
                <a:spcPct val="100000"/>
              </a:lnSpc>
              <a:spcBef>
                <a:spcPts val="2950"/>
              </a:spcBef>
              <a:spcAft>
                <a:spcPts val="0"/>
              </a:spcAft>
              <a:buClr>
                <a:srgbClr val="000000"/>
              </a:buClr>
              <a:buSzPts val="6000"/>
              <a:buFont typeface="Helvetica Neue"/>
              <a:buChar char="•"/>
              <a:defRPr sz="2400"/>
            </a:lvl5pPr>
            <a:lvl6pPr indent="-371475" lvl="5" marL="2743200" algn="l">
              <a:lnSpc>
                <a:spcPct val="100000"/>
              </a:lnSpc>
              <a:spcBef>
                <a:spcPts val="2950"/>
              </a:spcBef>
              <a:spcAft>
                <a:spcPts val="0"/>
              </a:spcAft>
              <a:buClr>
                <a:srgbClr val="000000"/>
              </a:buClr>
              <a:buSzPts val="2250"/>
              <a:buChar char="•"/>
              <a:defRPr/>
            </a:lvl6pPr>
            <a:lvl7pPr indent="-371475" lvl="6" marL="3200400" algn="l">
              <a:lnSpc>
                <a:spcPct val="100000"/>
              </a:lnSpc>
              <a:spcBef>
                <a:spcPts val="2950"/>
              </a:spcBef>
              <a:spcAft>
                <a:spcPts val="0"/>
              </a:spcAft>
              <a:buClr>
                <a:srgbClr val="000000"/>
              </a:buClr>
              <a:buSzPts val="2250"/>
              <a:buChar char="•"/>
              <a:defRPr/>
            </a:lvl7pPr>
            <a:lvl8pPr indent="-371475" lvl="7" marL="3657600" algn="l">
              <a:lnSpc>
                <a:spcPct val="100000"/>
              </a:lnSpc>
              <a:spcBef>
                <a:spcPts val="2950"/>
              </a:spcBef>
              <a:spcAft>
                <a:spcPts val="0"/>
              </a:spcAft>
              <a:buClr>
                <a:srgbClr val="000000"/>
              </a:buClr>
              <a:buSzPts val="2250"/>
              <a:buChar char="•"/>
              <a:defRPr/>
            </a:lvl8pPr>
            <a:lvl9pPr indent="-371475" lvl="8" marL="4114800" algn="l">
              <a:lnSpc>
                <a:spcPct val="100000"/>
              </a:lnSpc>
              <a:spcBef>
                <a:spcPts val="2950"/>
              </a:spcBef>
              <a:spcAft>
                <a:spcPts val="0"/>
              </a:spcAft>
              <a:buClr>
                <a:srgbClr val="000000"/>
              </a:buClr>
              <a:buSzPts val="2250"/>
              <a:buChar char="•"/>
              <a:defRPr/>
            </a:lvl9pPr>
          </a:lstStyle>
          <a:p/>
        </p:txBody>
      </p:sp>
      <p:sp>
        <p:nvSpPr>
          <p:cNvPr id="36" name="Google Shape;36;p62"/>
          <p:cNvSpPr txBox="1"/>
          <p:nvPr>
            <p:ph idx="12" type="sldNum"/>
          </p:nvPr>
        </p:nvSpPr>
        <p:spPr>
          <a:xfrm>
            <a:off x="5979516" y="6540500"/>
            <a:ext cx="226619" cy="65659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iñetas y foto">
  <p:cSld name="Título, viñetas y foto">
    <p:spTree>
      <p:nvGrpSpPr>
        <p:cNvPr id="37" name="Shape 37"/>
        <p:cNvGrpSpPr/>
        <p:nvPr/>
      </p:nvGrpSpPr>
      <p:grpSpPr>
        <a:xfrm>
          <a:off x="0" y="0"/>
          <a:ext cx="0" cy="0"/>
          <a:chOff x="0" y="0"/>
          <a:chExt cx="0" cy="0"/>
        </a:xfrm>
      </p:grpSpPr>
      <p:sp>
        <p:nvSpPr>
          <p:cNvPr id="38" name="Google Shape;38;p63"/>
          <p:cNvSpPr/>
          <p:nvPr>
            <p:ph idx="2" type="pic"/>
          </p:nvPr>
        </p:nvSpPr>
        <p:spPr>
          <a:xfrm>
            <a:off x="5480050" y="1574800"/>
            <a:ext cx="6972300" cy="4648200"/>
          </a:xfrm>
          <a:prstGeom prst="rect">
            <a:avLst/>
          </a:prstGeom>
          <a:noFill/>
          <a:ln>
            <a:noFill/>
          </a:ln>
        </p:spPr>
      </p:sp>
      <p:sp>
        <p:nvSpPr>
          <p:cNvPr id="39" name="Google Shape;39;p63"/>
          <p:cNvSpPr txBox="1"/>
          <p:nvPr>
            <p:ph type="title"/>
          </p:nvPr>
        </p:nvSpPr>
        <p:spPr>
          <a:xfrm>
            <a:off x="844550" y="177800"/>
            <a:ext cx="10502900" cy="1143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0" name="Google Shape;40;p63"/>
          <p:cNvSpPr txBox="1"/>
          <p:nvPr>
            <p:ph idx="1" type="body"/>
          </p:nvPr>
        </p:nvSpPr>
        <p:spPr>
          <a:xfrm>
            <a:off x="844550" y="1574800"/>
            <a:ext cx="5111750" cy="4648200"/>
          </a:xfrm>
          <a:prstGeom prst="rect">
            <a:avLst/>
          </a:prstGeom>
          <a:noFill/>
          <a:ln>
            <a:noFill/>
          </a:ln>
        </p:spPr>
        <p:txBody>
          <a:bodyPr anchorCtr="0" anchor="ctr" bIns="50800" lIns="50800" spcFirstLastPara="1" rIns="50800" wrap="square" tIns="50800">
            <a:normAutofit/>
          </a:bodyPr>
          <a:lstStyle>
            <a:lvl1pPr indent="-530225" lvl="0" marL="457200" algn="l">
              <a:lnSpc>
                <a:spcPct val="100000"/>
              </a:lnSpc>
              <a:spcBef>
                <a:spcPts val="2250"/>
              </a:spcBef>
              <a:spcAft>
                <a:spcPts val="0"/>
              </a:spcAft>
              <a:buClr>
                <a:srgbClr val="000000"/>
              </a:buClr>
              <a:buSzPts val="4750"/>
              <a:buFont typeface="Helvetica Neue"/>
              <a:buChar char="•"/>
              <a:defRPr sz="1900"/>
            </a:lvl1pPr>
            <a:lvl2pPr indent="-530225" lvl="1" marL="914400" algn="l">
              <a:lnSpc>
                <a:spcPct val="100000"/>
              </a:lnSpc>
              <a:spcBef>
                <a:spcPts val="2250"/>
              </a:spcBef>
              <a:spcAft>
                <a:spcPts val="0"/>
              </a:spcAft>
              <a:buClr>
                <a:srgbClr val="000000"/>
              </a:buClr>
              <a:buSzPts val="4750"/>
              <a:buFont typeface="Helvetica Neue"/>
              <a:buChar char="•"/>
              <a:defRPr sz="1900"/>
            </a:lvl2pPr>
            <a:lvl3pPr indent="-530225" lvl="2" marL="1371600" algn="l">
              <a:lnSpc>
                <a:spcPct val="100000"/>
              </a:lnSpc>
              <a:spcBef>
                <a:spcPts val="2250"/>
              </a:spcBef>
              <a:spcAft>
                <a:spcPts val="0"/>
              </a:spcAft>
              <a:buClr>
                <a:srgbClr val="000000"/>
              </a:buClr>
              <a:buSzPts val="4750"/>
              <a:buFont typeface="Helvetica Neue"/>
              <a:buChar char="•"/>
              <a:defRPr sz="1900"/>
            </a:lvl3pPr>
            <a:lvl4pPr indent="-530225" lvl="3" marL="1828800" algn="l">
              <a:lnSpc>
                <a:spcPct val="100000"/>
              </a:lnSpc>
              <a:spcBef>
                <a:spcPts val="2250"/>
              </a:spcBef>
              <a:spcAft>
                <a:spcPts val="0"/>
              </a:spcAft>
              <a:buClr>
                <a:srgbClr val="000000"/>
              </a:buClr>
              <a:buSzPts val="4750"/>
              <a:buFont typeface="Helvetica Neue"/>
              <a:buChar char="•"/>
              <a:defRPr sz="1900"/>
            </a:lvl4pPr>
            <a:lvl5pPr indent="-530225" lvl="4" marL="2286000" algn="l">
              <a:lnSpc>
                <a:spcPct val="100000"/>
              </a:lnSpc>
              <a:spcBef>
                <a:spcPts val="2250"/>
              </a:spcBef>
              <a:spcAft>
                <a:spcPts val="0"/>
              </a:spcAft>
              <a:buClr>
                <a:srgbClr val="000000"/>
              </a:buClr>
              <a:buSzPts val="4750"/>
              <a:buFont typeface="Helvetica Neue"/>
              <a:buChar char="•"/>
              <a:defRPr sz="1900"/>
            </a:lvl5pPr>
            <a:lvl6pPr indent="-371475" lvl="5" marL="2743200" algn="l">
              <a:lnSpc>
                <a:spcPct val="100000"/>
              </a:lnSpc>
              <a:spcBef>
                <a:spcPts val="2950"/>
              </a:spcBef>
              <a:spcAft>
                <a:spcPts val="0"/>
              </a:spcAft>
              <a:buClr>
                <a:srgbClr val="000000"/>
              </a:buClr>
              <a:buSzPts val="2250"/>
              <a:buChar char="•"/>
              <a:defRPr/>
            </a:lvl6pPr>
            <a:lvl7pPr indent="-371475" lvl="6" marL="3200400" algn="l">
              <a:lnSpc>
                <a:spcPct val="100000"/>
              </a:lnSpc>
              <a:spcBef>
                <a:spcPts val="2950"/>
              </a:spcBef>
              <a:spcAft>
                <a:spcPts val="0"/>
              </a:spcAft>
              <a:buClr>
                <a:srgbClr val="000000"/>
              </a:buClr>
              <a:buSzPts val="2250"/>
              <a:buChar char="•"/>
              <a:defRPr/>
            </a:lvl7pPr>
            <a:lvl8pPr indent="-371475" lvl="7" marL="3657600" algn="l">
              <a:lnSpc>
                <a:spcPct val="100000"/>
              </a:lnSpc>
              <a:spcBef>
                <a:spcPts val="2950"/>
              </a:spcBef>
              <a:spcAft>
                <a:spcPts val="0"/>
              </a:spcAft>
              <a:buClr>
                <a:srgbClr val="000000"/>
              </a:buClr>
              <a:buSzPts val="2250"/>
              <a:buChar char="•"/>
              <a:defRPr/>
            </a:lvl8pPr>
            <a:lvl9pPr indent="-371475" lvl="8" marL="4114800" algn="l">
              <a:lnSpc>
                <a:spcPct val="100000"/>
              </a:lnSpc>
              <a:spcBef>
                <a:spcPts val="2950"/>
              </a:spcBef>
              <a:spcAft>
                <a:spcPts val="0"/>
              </a:spcAft>
              <a:buClr>
                <a:srgbClr val="000000"/>
              </a:buClr>
              <a:buSzPts val="2250"/>
              <a:buChar char="•"/>
              <a:defRPr/>
            </a:lvl9pPr>
          </a:lstStyle>
          <a:p/>
        </p:txBody>
      </p:sp>
      <p:sp>
        <p:nvSpPr>
          <p:cNvPr id="41" name="Google Shape;41;p63"/>
          <p:cNvSpPr txBox="1"/>
          <p:nvPr>
            <p:ph idx="12" type="sldNum"/>
          </p:nvPr>
        </p:nvSpPr>
        <p:spPr>
          <a:xfrm>
            <a:off x="5979516" y="6540500"/>
            <a:ext cx="226619" cy="65659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ñetas">
  <p:cSld name="Viñetas">
    <p:spTree>
      <p:nvGrpSpPr>
        <p:cNvPr id="42" name="Shape 42"/>
        <p:cNvGrpSpPr/>
        <p:nvPr/>
      </p:nvGrpSpPr>
      <p:grpSpPr>
        <a:xfrm>
          <a:off x="0" y="0"/>
          <a:ext cx="0" cy="0"/>
          <a:chOff x="0" y="0"/>
          <a:chExt cx="0" cy="0"/>
        </a:xfrm>
      </p:grpSpPr>
      <p:sp>
        <p:nvSpPr>
          <p:cNvPr id="43" name="Google Shape;43;p64"/>
          <p:cNvSpPr txBox="1"/>
          <p:nvPr>
            <p:ph idx="1" type="body"/>
          </p:nvPr>
        </p:nvSpPr>
        <p:spPr>
          <a:xfrm>
            <a:off x="844550" y="889000"/>
            <a:ext cx="10502900" cy="5080000"/>
          </a:xfrm>
          <a:prstGeom prst="rect">
            <a:avLst/>
          </a:prstGeom>
          <a:noFill/>
          <a:ln>
            <a:noFill/>
          </a:ln>
        </p:spPr>
        <p:txBody>
          <a:bodyPr anchorCtr="0" anchor="ctr" bIns="50800" lIns="50800" spcFirstLastPara="1" rIns="50800" wrap="square" tIns="50800">
            <a:normAutofit/>
          </a:bodyPr>
          <a:lstStyle>
            <a:lvl1pPr indent="-609600" lvl="0" marL="457200" algn="l">
              <a:lnSpc>
                <a:spcPct val="100000"/>
              </a:lnSpc>
              <a:spcBef>
                <a:spcPts val="2950"/>
              </a:spcBef>
              <a:spcAft>
                <a:spcPts val="0"/>
              </a:spcAft>
              <a:buClr>
                <a:srgbClr val="000000"/>
              </a:buClr>
              <a:buSzPts val="6000"/>
              <a:buFont typeface="Helvetica Neue"/>
              <a:buChar char="•"/>
              <a:defRPr sz="2400"/>
            </a:lvl1pPr>
            <a:lvl2pPr indent="-609600" lvl="1" marL="914400" algn="l">
              <a:lnSpc>
                <a:spcPct val="100000"/>
              </a:lnSpc>
              <a:spcBef>
                <a:spcPts val="2950"/>
              </a:spcBef>
              <a:spcAft>
                <a:spcPts val="0"/>
              </a:spcAft>
              <a:buClr>
                <a:srgbClr val="000000"/>
              </a:buClr>
              <a:buSzPts val="6000"/>
              <a:buFont typeface="Helvetica Neue"/>
              <a:buChar char="•"/>
              <a:defRPr sz="2400"/>
            </a:lvl2pPr>
            <a:lvl3pPr indent="-609600" lvl="2" marL="1371600" algn="l">
              <a:lnSpc>
                <a:spcPct val="100000"/>
              </a:lnSpc>
              <a:spcBef>
                <a:spcPts val="2950"/>
              </a:spcBef>
              <a:spcAft>
                <a:spcPts val="0"/>
              </a:spcAft>
              <a:buClr>
                <a:srgbClr val="000000"/>
              </a:buClr>
              <a:buSzPts val="6000"/>
              <a:buFont typeface="Helvetica Neue"/>
              <a:buChar char="•"/>
              <a:defRPr sz="2400"/>
            </a:lvl3pPr>
            <a:lvl4pPr indent="-609600" lvl="3" marL="1828800" algn="l">
              <a:lnSpc>
                <a:spcPct val="100000"/>
              </a:lnSpc>
              <a:spcBef>
                <a:spcPts val="2950"/>
              </a:spcBef>
              <a:spcAft>
                <a:spcPts val="0"/>
              </a:spcAft>
              <a:buClr>
                <a:srgbClr val="000000"/>
              </a:buClr>
              <a:buSzPts val="6000"/>
              <a:buFont typeface="Helvetica Neue"/>
              <a:buChar char="•"/>
              <a:defRPr sz="2400"/>
            </a:lvl4pPr>
            <a:lvl5pPr indent="-609600" lvl="4" marL="2286000" algn="l">
              <a:lnSpc>
                <a:spcPct val="100000"/>
              </a:lnSpc>
              <a:spcBef>
                <a:spcPts val="2950"/>
              </a:spcBef>
              <a:spcAft>
                <a:spcPts val="0"/>
              </a:spcAft>
              <a:buClr>
                <a:srgbClr val="000000"/>
              </a:buClr>
              <a:buSzPts val="6000"/>
              <a:buFont typeface="Helvetica Neue"/>
              <a:buChar char="•"/>
              <a:defRPr sz="2400"/>
            </a:lvl5pPr>
            <a:lvl6pPr indent="-371475" lvl="5" marL="2743200" algn="l">
              <a:lnSpc>
                <a:spcPct val="100000"/>
              </a:lnSpc>
              <a:spcBef>
                <a:spcPts val="2950"/>
              </a:spcBef>
              <a:spcAft>
                <a:spcPts val="0"/>
              </a:spcAft>
              <a:buClr>
                <a:srgbClr val="000000"/>
              </a:buClr>
              <a:buSzPts val="2250"/>
              <a:buChar char="•"/>
              <a:defRPr/>
            </a:lvl6pPr>
            <a:lvl7pPr indent="-371475" lvl="6" marL="3200400" algn="l">
              <a:lnSpc>
                <a:spcPct val="100000"/>
              </a:lnSpc>
              <a:spcBef>
                <a:spcPts val="2950"/>
              </a:spcBef>
              <a:spcAft>
                <a:spcPts val="0"/>
              </a:spcAft>
              <a:buClr>
                <a:srgbClr val="000000"/>
              </a:buClr>
              <a:buSzPts val="2250"/>
              <a:buChar char="•"/>
              <a:defRPr/>
            </a:lvl7pPr>
            <a:lvl8pPr indent="-371475" lvl="7" marL="3657600" algn="l">
              <a:lnSpc>
                <a:spcPct val="100000"/>
              </a:lnSpc>
              <a:spcBef>
                <a:spcPts val="2950"/>
              </a:spcBef>
              <a:spcAft>
                <a:spcPts val="0"/>
              </a:spcAft>
              <a:buClr>
                <a:srgbClr val="000000"/>
              </a:buClr>
              <a:buSzPts val="2250"/>
              <a:buChar char="•"/>
              <a:defRPr/>
            </a:lvl8pPr>
            <a:lvl9pPr indent="-371475" lvl="8" marL="4114800" algn="l">
              <a:lnSpc>
                <a:spcPct val="100000"/>
              </a:lnSpc>
              <a:spcBef>
                <a:spcPts val="2950"/>
              </a:spcBef>
              <a:spcAft>
                <a:spcPts val="0"/>
              </a:spcAft>
              <a:buClr>
                <a:srgbClr val="000000"/>
              </a:buClr>
              <a:buSzPts val="2250"/>
              <a:buChar char="•"/>
              <a:defRPr/>
            </a:lvl9pPr>
          </a:lstStyle>
          <a:p/>
        </p:txBody>
      </p:sp>
      <p:sp>
        <p:nvSpPr>
          <p:cNvPr id="44" name="Google Shape;44;p64"/>
          <p:cNvSpPr txBox="1"/>
          <p:nvPr>
            <p:ph idx="12" type="sldNum"/>
          </p:nvPr>
        </p:nvSpPr>
        <p:spPr>
          <a:xfrm>
            <a:off x="5979516" y="6540500"/>
            <a:ext cx="226619" cy="65659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theme" Target="../theme/theme1.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44550" y="177800"/>
            <a:ext cx="10502900" cy="1143000"/>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9pPr>
          </a:lstStyle>
          <a:p/>
        </p:txBody>
      </p:sp>
      <p:sp>
        <p:nvSpPr>
          <p:cNvPr id="11" name="Google Shape;11;p29"/>
          <p:cNvSpPr txBox="1"/>
          <p:nvPr>
            <p:ph idx="1" type="body"/>
          </p:nvPr>
        </p:nvSpPr>
        <p:spPr>
          <a:xfrm>
            <a:off x="844550" y="1574800"/>
            <a:ext cx="10502900" cy="4648200"/>
          </a:xfrm>
          <a:prstGeom prst="rect">
            <a:avLst/>
          </a:prstGeom>
          <a:noFill/>
          <a:ln>
            <a:noFill/>
          </a:ln>
        </p:spPr>
        <p:txBody>
          <a:bodyPr anchorCtr="0" anchor="ctr" bIns="50800" lIns="50800" spcFirstLastPara="1" rIns="50800" wrap="square" tIns="50800">
            <a:normAutofit/>
          </a:bodyPr>
          <a:lstStyle>
            <a:lvl1pPr indent="-641350" lvl="0" marL="457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indent="-641350" lvl="1" marL="914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indent="-641350" lvl="2" marL="1371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indent="-641350" lvl="3" marL="1828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indent="-641350" lvl="4" marL="22860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12" name="Google Shape;12;p29"/>
          <p:cNvSpPr txBox="1"/>
          <p:nvPr>
            <p:ph idx="12" type="sldNum"/>
          </p:nvPr>
        </p:nvSpPr>
        <p:spPr>
          <a:xfrm>
            <a:off x="5979516" y="6540500"/>
            <a:ext cx="226619" cy="656590"/>
          </a:xfrm>
          <a:prstGeom prst="rect">
            <a:avLst/>
          </a:prstGeom>
          <a:noFill/>
          <a:ln>
            <a:noFill/>
          </a:ln>
        </p:spPr>
        <p:txBody>
          <a:bodyPr anchorCtr="0" anchor="t"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CL"/>
              <a:t>‹#›</a:t>
            </a:fld>
            <a:endParaRPr sz="7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31"/>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1pPr>
            <a:lvl2pPr lvl="1"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2pPr>
            <a:lvl3pPr lvl="2"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3pPr>
            <a:lvl4pPr lvl="3"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4pPr>
            <a:lvl5pPr lvl="4"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5pPr>
            <a:lvl6pPr lvl="5"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6pPr>
            <a:lvl7pPr lvl="6"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7pPr>
            <a:lvl8pPr lvl="7"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8pPr>
            <a:lvl9pPr lvl="8"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9pPr>
          </a:lstStyle>
          <a:p/>
        </p:txBody>
      </p:sp>
      <p:sp>
        <p:nvSpPr>
          <p:cNvPr id="59" name="Google Shape;59;p31"/>
          <p:cNvSpPr txBox="1"/>
          <p:nvPr>
            <p:ph idx="1" type="body"/>
          </p:nvPr>
        </p:nvSpPr>
        <p:spPr>
          <a:xfrm>
            <a:off x="203201" y="1477963"/>
            <a:ext cx="10902951" cy="4525962"/>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rgbClr val="595959"/>
              </a:buClr>
              <a:buSzPts val="2000"/>
              <a:buFont typeface="Arial"/>
              <a:buChar char="•"/>
              <a:defRPr b="0" i="0" sz="2000" u="none" cap="none" strike="noStrike">
                <a:solidFill>
                  <a:srgbClr val="595959"/>
                </a:solidFill>
                <a:latin typeface="Calibri"/>
                <a:ea typeface="Calibri"/>
                <a:cs typeface="Calibri"/>
                <a:sym typeface="Calibri"/>
              </a:defRPr>
            </a:lvl1pPr>
            <a:lvl2pPr indent="-406400" lvl="1" marL="914400" marR="0" rtl="0" algn="l">
              <a:spcBef>
                <a:spcPts val="560"/>
              </a:spcBef>
              <a:spcAft>
                <a:spcPts val="0"/>
              </a:spcAft>
              <a:buClr>
                <a:srgbClr val="595959"/>
              </a:buClr>
              <a:buSzPts val="2800"/>
              <a:buFont typeface="Arial"/>
              <a:buChar char="–"/>
              <a:defRPr b="0" i="0" sz="2800" u="none" cap="none" strike="noStrike">
                <a:solidFill>
                  <a:srgbClr val="595959"/>
                </a:solidFill>
                <a:latin typeface="Calibri"/>
                <a:ea typeface="Calibri"/>
                <a:cs typeface="Calibri"/>
                <a:sym typeface="Calibri"/>
              </a:defRPr>
            </a:lvl2pPr>
            <a:lvl3pPr indent="-330200" lvl="2" marL="1371600" marR="0" rtl="0" algn="l">
              <a:spcBef>
                <a:spcPts val="320"/>
              </a:spcBef>
              <a:spcAft>
                <a:spcPts val="0"/>
              </a:spcAft>
              <a:buClr>
                <a:srgbClr val="595959"/>
              </a:buClr>
              <a:buSzPts val="1600"/>
              <a:buFont typeface="Arial"/>
              <a:buChar char="•"/>
              <a:defRPr b="0" i="0" sz="1600" u="none" cap="none" strike="noStrike">
                <a:solidFill>
                  <a:srgbClr val="595959"/>
                </a:solidFill>
                <a:latin typeface="Calibri"/>
                <a:ea typeface="Calibri"/>
                <a:cs typeface="Calibri"/>
                <a:sym typeface="Calibri"/>
              </a:defRPr>
            </a:lvl3pPr>
            <a:lvl4pPr indent="-317500" lvl="3" marL="1828800" marR="0" rtl="0" algn="l">
              <a:spcBef>
                <a:spcPts val="280"/>
              </a:spcBef>
              <a:spcAft>
                <a:spcPts val="0"/>
              </a:spcAft>
              <a:buClr>
                <a:srgbClr val="595959"/>
              </a:buClr>
              <a:buSzPts val="1400"/>
              <a:buFont typeface="Arial"/>
              <a:buChar char="–"/>
              <a:defRPr b="0" i="0" sz="1400" u="none" cap="none" strike="noStrike">
                <a:solidFill>
                  <a:srgbClr val="595959"/>
                </a:solidFill>
                <a:latin typeface="Calibri"/>
                <a:ea typeface="Calibri"/>
                <a:cs typeface="Calibri"/>
                <a:sym typeface="Calibri"/>
              </a:defRPr>
            </a:lvl4pPr>
            <a:lvl5pPr indent="-317500" lvl="4" marL="2286000" marR="0" rtl="0" algn="l">
              <a:spcBef>
                <a:spcPts val="280"/>
              </a:spcBef>
              <a:spcAft>
                <a:spcPts val="0"/>
              </a:spcAft>
              <a:buClr>
                <a:srgbClr val="595959"/>
              </a:buClr>
              <a:buSzPts val="1400"/>
              <a:buFont typeface="Arial"/>
              <a:buChar char="»"/>
              <a:defRPr b="0" i="0" sz="1400" u="none" cap="none" strike="noStrike">
                <a:solidFill>
                  <a:srgbClr val="595959"/>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 name="Google Shape;60;p31"/>
          <p:cNvSpPr txBox="1"/>
          <p:nvPr>
            <p:ph idx="11" type="ftr"/>
          </p:nvPr>
        </p:nvSpPr>
        <p:spPr>
          <a:xfrm>
            <a:off x="25400" y="6527801"/>
            <a:ext cx="3860800" cy="24606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98989"/>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1" name="Google Shape;61;p31"/>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000" u="none" cap="none" strike="noStrike">
                <a:solidFill>
                  <a:srgbClr val="898989"/>
                </a:solidFill>
                <a:latin typeface="Verdana"/>
                <a:ea typeface="Verdana"/>
                <a:cs typeface="Verdana"/>
                <a:sym typeface="Verdana"/>
              </a:defRPr>
            </a:lvl1pPr>
            <a:lvl2pPr indent="0" lvl="1" marL="0" marR="0" rtl="0" algn="r">
              <a:spcBef>
                <a:spcPts val="0"/>
              </a:spcBef>
              <a:spcAft>
                <a:spcPts val="0"/>
              </a:spcAft>
              <a:buNone/>
              <a:defRPr b="0" i="0" sz="1000" u="none" cap="none" strike="noStrike">
                <a:solidFill>
                  <a:srgbClr val="898989"/>
                </a:solidFill>
                <a:latin typeface="Verdana"/>
                <a:ea typeface="Verdana"/>
                <a:cs typeface="Verdana"/>
                <a:sym typeface="Verdana"/>
              </a:defRPr>
            </a:lvl2pPr>
            <a:lvl3pPr indent="0" lvl="2" marL="0" marR="0" rtl="0" algn="r">
              <a:spcBef>
                <a:spcPts val="0"/>
              </a:spcBef>
              <a:spcAft>
                <a:spcPts val="0"/>
              </a:spcAft>
              <a:buNone/>
              <a:defRPr b="0" i="0" sz="1000" u="none" cap="none" strike="noStrike">
                <a:solidFill>
                  <a:srgbClr val="898989"/>
                </a:solidFill>
                <a:latin typeface="Verdana"/>
                <a:ea typeface="Verdana"/>
                <a:cs typeface="Verdana"/>
                <a:sym typeface="Verdana"/>
              </a:defRPr>
            </a:lvl3pPr>
            <a:lvl4pPr indent="0" lvl="3" marL="0" marR="0" rtl="0" algn="r">
              <a:spcBef>
                <a:spcPts val="0"/>
              </a:spcBef>
              <a:spcAft>
                <a:spcPts val="0"/>
              </a:spcAft>
              <a:buNone/>
              <a:defRPr b="0" i="0" sz="1000" u="none" cap="none" strike="noStrike">
                <a:solidFill>
                  <a:srgbClr val="898989"/>
                </a:solidFill>
                <a:latin typeface="Verdana"/>
                <a:ea typeface="Verdana"/>
                <a:cs typeface="Verdana"/>
                <a:sym typeface="Verdana"/>
              </a:defRPr>
            </a:lvl4pPr>
            <a:lvl5pPr indent="0" lvl="4" marL="0" marR="0" rtl="0" algn="r">
              <a:spcBef>
                <a:spcPts val="0"/>
              </a:spcBef>
              <a:spcAft>
                <a:spcPts val="0"/>
              </a:spcAft>
              <a:buNone/>
              <a:defRPr b="0" i="0" sz="1000" u="none" cap="none" strike="noStrike">
                <a:solidFill>
                  <a:srgbClr val="898989"/>
                </a:solidFill>
                <a:latin typeface="Verdana"/>
                <a:ea typeface="Verdana"/>
                <a:cs typeface="Verdana"/>
                <a:sym typeface="Verdana"/>
              </a:defRPr>
            </a:lvl5pPr>
            <a:lvl6pPr indent="0" lvl="5" marL="0" marR="0" rtl="0" algn="r">
              <a:spcBef>
                <a:spcPts val="0"/>
              </a:spcBef>
              <a:spcAft>
                <a:spcPts val="0"/>
              </a:spcAft>
              <a:buNone/>
              <a:defRPr b="0" i="0" sz="1000" u="none" cap="none" strike="noStrike">
                <a:solidFill>
                  <a:srgbClr val="898989"/>
                </a:solidFill>
                <a:latin typeface="Verdana"/>
                <a:ea typeface="Verdana"/>
                <a:cs typeface="Verdana"/>
                <a:sym typeface="Verdana"/>
              </a:defRPr>
            </a:lvl6pPr>
            <a:lvl7pPr indent="0" lvl="6" marL="0" marR="0" rtl="0" algn="r">
              <a:spcBef>
                <a:spcPts val="0"/>
              </a:spcBef>
              <a:spcAft>
                <a:spcPts val="0"/>
              </a:spcAft>
              <a:buNone/>
              <a:defRPr b="0" i="0" sz="1000" u="none" cap="none" strike="noStrike">
                <a:solidFill>
                  <a:srgbClr val="898989"/>
                </a:solidFill>
                <a:latin typeface="Verdana"/>
                <a:ea typeface="Verdana"/>
                <a:cs typeface="Verdana"/>
                <a:sym typeface="Verdana"/>
              </a:defRPr>
            </a:lvl7pPr>
            <a:lvl8pPr indent="0" lvl="7" marL="0" marR="0" rtl="0" algn="r">
              <a:spcBef>
                <a:spcPts val="0"/>
              </a:spcBef>
              <a:spcAft>
                <a:spcPts val="0"/>
              </a:spcAft>
              <a:buNone/>
              <a:defRPr b="0" i="0" sz="1000" u="none" cap="none" strike="noStrike">
                <a:solidFill>
                  <a:srgbClr val="898989"/>
                </a:solidFill>
                <a:latin typeface="Verdana"/>
                <a:ea typeface="Verdana"/>
                <a:cs typeface="Verdana"/>
                <a:sym typeface="Verdana"/>
              </a:defRPr>
            </a:lvl8pPr>
            <a:lvl9pPr indent="0" lvl="8" marL="0" marR="0" rtl="0" algn="r">
              <a:spcBef>
                <a:spcPts val="0"/>
              </a:spcBef>
              <a:spcAft>
                <a:spcPts val="0"/>
              </a:spcAft>
              <a:buNone/>
              <a:defRPr b="0" i="0" sz="1000" u="none" cap="none" strike="noStrike">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
        <p:nvSpPr>
          <p:cNvPr id="62" name="Google Shape;62;p31"/>
          <p:cNvSpPr/>
          <p:nvPr/>
        </p:nvSpPr>
        <p:spPr>
          <a:xfrm>
            <a:off x="11218334" y="-6350"/>
            <a:ext cx="378884" cy="866775"/>
          </a:xfrm>
          <a:prstGeom prst="rect">
            <a:avLst/>
          </a:prstGeom>
          <a:solidFill>
            <a:srgbClr val="006CB7"/>
          </a:solidFill>
          <a:ln>
            <a:noFill/>
          </a:ln>
          <a:effectLst>
            <a:outerShdw rotWithShape="0" algn="br" dir="2700000" dist="38100">
              <a:srgbClr val="808080">
                <a:alpha val="2470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3" name="Google Shape;63;p31"/>
          <p:cNvSpPr/>
          <p:nvPr/>
        </p:nvSpPr>
        <p:spPr>
          <a:xfrm>
            <a:off x="11597218" y="1"/>
            <a:ext cx="463549" cy="860425"/>
          </a:xfrm>
          <a:prstGeom prst="rect">
            <a:avLst/>
          </a:prstGeom>
          <a:solidFill>
            <a:srgbClr val="EF4144"/>
          </a:solidFill>
          <a:ln>
            <a:noFill/>
          </a:ln>
          <a:effectLst>
            <a:outerShdw rotWithShape="0" dir="2700000" dist="38100">
              <a:srgbClr val="808080">
                <a:alpha val="2470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4" name="Google Shape;64;p31"/>
          <p:cNvSpPr/>
          <p:nvPr/>
        </p:nvSpPr>
        <p:spPr>
          <a:xfrm>
            <a:off x="11218334" y="6400800"/>
            <a:ext cx="378884" cy="457200"/>
          </a:xfrm>
          <a:prstGeom prst="rect">
            <a:avLst/>
          </a:prstGeom>
          <a:solidFill>
            <a:srgbClr val="006CB7"/>
          </a:solidFill>
          <a:ln>
            <a:noFill/>
          </a:ln>
          <a:effectLst>
            <a:outerShdw rotWithShape="0" algn="br" dir="12899965" dist="38100">
              <a:srgbClr val="808080">
                <a:alpha val="2470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5" name="Google Shape;65;p31"/>
          <p:cNvSpPr/>
          <p:nvPr/>
        </p:nvSpPr>
        <p:spPr>
          <a:xfrm>
            <a:off x="11597218" y="6400800"/>
            <a:ext cx="463549" cy="457200"/>
          </a:xfrm>
          <a:prstGeom prst="rect">
            <a:avLst/>
          </a:prstGeom>
          <a:solidFill>
            <a:srgbClr val="EF4144"/>
          </a:solidFill>
          <a:ln>
            <a:noFill/>
          </a:ln>
          <a:effectLst>
            <a:outerShdw rotWithShape="0" dir="12899965" dist="38100">
              <a:srgbClr val="808080">
                <a:alpha val="2470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33"/>
          <p:cNvSpPr txBox="1"/>
          <p:nvPr>
            <p:ph type="title"/>
          </p:nvPr>
        </p:nvSpPr>
        <p:spPr>
          <a:xfrm>
            <a:off x="415600" y="546667"/>
            <a:ext cx="11360800" cy="810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Montserrat"/>
              <a:buNone/>
              <a:defRPr b="0" i="0" sz="30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9pPr>
          </a:lstStyle>
          <a:p/>
        </p:txBody>
      </p:sp>
      <p:sp>
        <p:nvSpPr>
          <p:cNvPr id="129" name="Google Shape;129;p33"/>
          <p:cNvSpPr txBox="1"/>
          <p:nvPr>
            <p:ph idx="1" type="body"/>
          </p:nvPr>
        </p:nvSpPr>
        <p:spPr>
          <a:xfrm>
            <a:off x="415600" y="1639833"/>
            <a:ext cx="11360800" cy="44520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1pPr>
            <a:lvl2pPr indent="-317500" lvl="1" marL="914400" marR="0" rtl="0" algn="l">
              <a:lnSpc>
                <a:spcPct val="115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2pPr>
            <a:lvl3pPr indent="-317500" lvl="2" marL="1371600" marR="0" rtl="0" algn="l">
              <a:lnSpc>
                <a:spcPct val="115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15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17500" lvl="4" marL="2286000" marR="0" rtl="0" algn="l">
              <a:lnSpc>
                <a:spcPct val="115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5pPr>
            <a:lvl6pPr indent="-317500" lvl="5" marL="2743200" marR="0" rtl="0" algn="l">
              <a:lnSpc>
                <a:spcPct val="115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6pPr>
            <a:lvl7pPr indent="-317500" lvl="6" marL="3200400" marR="0" rtl="0" algn="l">
              <a:lnSpc>
                <a:spcPct val="115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7pPr>
            <a:lvl8pPr indent="-317500" lvl="7" marL="3657600" marR="0" rtl="0" algn="l">
              <a:lnSpc>
                <a:spcPct val="115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8pPr>
            <a:lvl9pPr indent="-317500" lvl="8" marL="4114800" marR="0" rtl="0" algn="l">
              <a:lnSpc>
                <a:spcPct val="115000"/>
              </a:lnSpc>
              <a:spcBef>
                <a:spcPts val="1600"/>
              </a:spcBef>
              <a:spcAft>
                <a:spcPts val="160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9pPr>
          </a:lstStyle>
          <a:p/>
        </p:txBody>
      </p:sp>
      <p:sp>
        <p:nvSpPr>
          <p:cNvPr id="130" name="Google Shape;130;p33"/>
          <p:cNvSpPr txBox="1"/>
          <p:nvPr>
            <p:ph idx="12" type="sldNum"/>
          </p:nvPr>
        </p:nvSpPr>
        <p:spPr>
          <a:xfrm>
            <a:off x="11280575" y="6201587"/>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hyperlink" Target="https://www.suseso.cl/606/w3-propertyvalue-675022.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www.suseso.cl/606/w3-propertyvalue-528.html" TargetMode="External"/><Relationship Id="rId4" Type="http://schemas.openxmlformats.org/officeDocument/2006/relationships/image" Target="../media/image2.png"/><Relationship Id="rId5" Type="http://schemas.openxmlformats.org/officeDocument/2006/relationships/hyperlink" Target="https://www.suseso.cl/606/w3-propertyvalue-562.html" TargetMode="External"/><Relationship Id="rId6" Type="http://schemas.openxmlformats.org/officeDocument/2006/relationships/image" Target="../media/image5.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s://www.suseso.cl/606/w3-propertyvalue-10317.html" TargetMode="External"/><Relationship Id="rId4" Type="http://schemas.openxmlformats.org/officeDocument/2006/relationships/hyperlink" Target="https://www.suseso.cl/606/w3-propertyvalue-10318.html" TargetMode="External"/><Relationship Id="rId5" Type="http://schemas.openxmlformats.org/officeDocument/2006/relationships/hyperlink" Target="https://www.suseso.cl/606/w3-propertyvalue-10307.html" TargetMode="External"/><Relationship Id="rId6" Type="http://schemas.openxmlformats.org/officeDocument/2006/relationships/hyperlink" Target="https://www.suseso.cl/606/w3-propertyvalue-10319.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1"/>
          <p:cNvPicPr preferRelativeResize="0"/>
          <p:nvPr/>
        </p:nvPicPr>
        <p:blipFill rotWithShape="1">
          <a:blip r:embed="rId3">
            <a:alphaModFix/>
          </a:blip>
          <a:srcRect b="0" l="0" r="0" t="0"/>
          <a:stretch/>
        </p:blipFill>
        <p:spPr>
          <a:xfrm>
            <a:off x="0" y="237235"/>
            <a:ext cx="11495315" cy="6620766"/>
          </a:xfrm>
          <a:prstGeom prst="rect">
            <a:avLst/>
          </a:prstGeom>
          <a:noFill/>
          <a:ln>
            <a:noFill/>
          </a:ln>
        </p:spPr>
      </p:pic>
      <p:sp>
        <p:nvSpPr>
          <p:cNvPr id="214" name="Google Shape;214;p1"/>
          <p:cNvSpPr/>
          <p:nvPr/>
        </p:nvSpPr>
        <p:spPr>
          <a:xfrm>
            <a:off x="5463331" y="3573016"/>
            <a:ext cx="5745237" cy="259228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215" name="Google Shape;215;p1"/>
          <p:cNvSpPr/>
          <p:nvPr/>
        </p:nvSpPr>
        <p:spPr>
          <a:xfrm>
            <a:off x="5009510" y="3573016"/>
            <a:ext cx="469602" cy="2592288"/>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216" name="Google Shape;216;p1"/>
          <p:cNvSpPr/>
          <p:nvPr/>
        </p:nvSpPr>
        <p:spPr>
          <a:xfrm>
            <a:off x="5535339" y="3697575"/>
            <a:ext cx="5745237" cy="2323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CL" sz="2900" u="none" cap="none" strike="noStrike">
                <a:solidFill>
                  <a:srgbClr val="000000"/>
                </a:solidFill>
                <a:latin typeface="Calibri"/>
                <a:ea typeface="Calibri"/>
                <a:cs typeface="Calibri"/>
                <a:sym typeface="Calibri"/>
              </a:rPr>
              <a:t>Plataforma Integrada de Apoyo a los Regímenes de Asignación Familiar, Asignación Maternal, Subsidio Único Familiar y otros beneficios sociales relacionados (PIAS)</a:t>
            </a:r>
            <a:endParaRPr/>
          </a:p>
        </p:txBody>
      </p:sp>
      <p:sp>
        <p:nvSpPr>
          <p:cNvPr id="217" name="Google Shape;217;p1"/>
          <p:cNvSpPr txBox="1"/>
          <p:nvPr/>
        </p:nvSpPr>
        <p:spPr>
          <a:xfrm>
            <a:off x="5009510" y="6541087"/>
            <a:ext cx="5829300" cy="3169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CL" sz="1100" u="none" cap="none" strike="noStrike">
                <a:solidFill>
                  <a:srgbClr val="000099"/>
                </a:solidFill>
                <a:latin typeface="Arial"/>
                <a:ea typeface="Arial"/>
                <a:cs typeface="Arial"/>
                <a:sym typeface="Arial"/>
              </a:rPr>
              <a:t>Superintendencia de Seguridad Social</a:t>
            </a:r>
            <a:r>
              <a:rPr b="1" i="0" lang="es-CL" sz="900" u="none" cap="none" strike="noStrike">
                <a:solidFill>
                  <a:srgbClr val="000099"/>
                </a:solidFill>
                <a:latin typeface="Arial"/>
                <a:ea typeface="Arial"/>
                <a:cs typeface="Arial"/>
                <a:sym typeface="Arial"/>
              </a:rPr>
              <a:t>, 18 de enero de 2023</a:t>
            </a:r>
            <a:endParaRPr b="0" i="0" sz="1600" u="none" cap="none" strike="noStrike">
              <a:solidFill>
                <a:srgbClr val="000099"/>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0"/>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1" lang="es-CL">
                <a:solidFill>
                  <a:srgbClr val="FF0000"/>
                </a:solidFill>
                <a:latin typeface="Tahoma"/>
                <a:ea typeface="Tahoma"/>
                <a:cs typeface="Tahoma"/>
                <a:sym typeface="Tahoma"/>
              </a:rPr>
              <a:t>Entidades que operan con el</a:t>
            </a:r>
            <a:br>
              <a:rPr b="1" lang="es-CL">
                <a:solidFill>
                  <a:srgbClr val="FF0000"/>
                </a:solidFill>
                <a:latin typeface="Tahoma"/>
                <a:ea typeface="Tahoma"/>
                <a:cs typeface="Tahoma"/>
                <a:sym typeface="Tahoma"/>
              </a:rPr>
            </a:br>
            <a:r>
              <a:rPr b="1" lang="es-CL">
                <a:solidFill>
                  <a:srgbClr val="FF0000"/>
                </a:solidFill>
                <a:latin typeface="Tahoma"/>
                <a:ea typeface="Tahoma"/>
                <a:cs typeface="Tahoma"/>
                <a:sym typeface="Tahoma"/>
              </a:rPr>
              <a:t> SIAGF</a:t>
            </a:r>
            <a:endParaRPr/>
          </a:p>
        </p:txBody>
      </p:sp>
      <p:sp>
        <p:nvSpPr>
          <p:cNvPr id="395" name="Google Shape;395;p10"/>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sp>
        <p:nvSpPr>
          <p:cNvPr id="396" name="Google Shape;396;p10"/>
          <p:cNvSpPr/>
          <p:nvPr/>
        </p:nvSpPr>
        <p:spPr>
          <a:xfrm>
            <a:off x="4329321" y="3300415"/>
            <a:ext cx="1143000" cy="1073150"/>
          </a:xfrm>
          <a:prstGeom prst="plaque">
            <a:avLst>
              <a:gd fmla="val 16667" name="adj"/>
            </a:avLst>
          </a:prstGeom>
          <a:solidFill>
            <a:schemeClr val="accent3"/>
          </a:solidFill>
          <a:ln cap="flat" cmpd="sng" w="25400">
            <a:solidFill>
              <a:srgbClr val="71884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Tahoma"/>
              <a:buNone/>
            </a:pPr>
            <a:r>
              <a:rPr lang="es-CL" sz="1800">
                <a:solidFill>
                  <a:schemeClr val="lt1"/>
                </a:solidFill>
                <a:latin typeface="Tahoma"/>
                <a:ea typeface="Tahoma"/>
                <a:cs typeface="Tahoma"/>
                <a:sym typeface="Tahoma"/>
              </a:rPr>
              <a:t>SIAGF</a:t>
            </a:r>
            <a:endParaRPr sz="1800">
              <a:solidFill>
                <a:schemeClr val="lt1"/>
              </a:solidFill>
              <a:latin typeface="Tahoma"/>
              <a:ea typeface="Tahoma"/>
              <a:cs typeface="Tahoma"/>
              <a:sym typeface="Tahoma"/>
            </a:endParaRPr>
          </a:p>
        </p:txBody>
      </p:sp>
      <p:sp>
        <p:nvSpPr>
          <p:cNvPr id="397" name="Google Shape;397;p10"/>
          <p:cNvSpPr/>
          <p:nvPr/>
        </p:nvSpPr>
        <p:spPr>
          <a:xfrm>
            <a:off x="849968" y="962892"/>
            <a:ext cx="1173749" cy="26729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Tahoma"/>
              <a:buNone/>
            </a:pPr>
            <a:r>
              <a:rPr lang="es-CL" sz="1400">
                <a:solidFill>
                  <a:schemeClr val="lt1"/>
                </a:solidFill>
                <a:latin typeface="Tahoma"/>
                <a:ea typeface="Tahoma"/>
                <a:cs typeface="Tahoma"/>
                <a:sym typeface="Tahoma"/>
              </a:rPr>
              <a:t>CCAF (</a:t>
            </a:r>
            <a:r>
              <a:rPr lang="es-CL" sz="1800">
                <a:solidFill>
                  <a:schemeClr val="lt1"/>
                </a:solidFill>
                <a:latin typeface="Tahoma"/>
                <a:ea typeface="Tahoma"/>
                <a:cs typeface="Tahoma"/>
                <a:sym typeface="Tahoma"/>
              </a:rPr>
              <a:t>4</a:t>
            </a:r>
            <a:r>
              <a:rPr lang="es-CL" sz="1400">
                <a:solidFill>
                  <a:schemeClr val="lt1"/>
                </a:solidFill>
                <a:latin typeface="Tahoma"/>
                <a:ea typeface="Tahoma"/>
                <a:cs typeface="Tahoma"/>
                <a:sym typeface="Tahoma"/>
              </a:rPr>
              <a:t>)</a:t>
            </a:r>
            <a:endParaRPr sz="1400">
              <a:solidFill>
                <a:schemeClr val="lt1"/>
              </a:solidFill>
              <a:latin typeface="Tahoma"/>
              <a:ea typeface="Tahoma"/>
              <a:cs typeface="Tahoma"/>
              <a:sym typeface="Tahoma"/>
            </a:endParaRPr>
          </a:p>
        </p:txBody>
      </p:sp>
      <p:sp>
        <p:nvSpPr>
          <p:cNvPr id="398" name="Google Shape;398;p10"/>
          <p:cNvSpPr/>
          <p:nvPr/>
        </p:nvSpPr>
        <p:spPr>
          <a:xfrm>
            <a:off x="849968" y="2781333"/>
            <a:ext cx="2158198" cy="275541"/>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Tahoma"/>
              <a:buNone/>
            </a:pPr>
            <a:r>
              <a:rPr lang="es-CL" sz="1400">
                <a:solidFill>
                  <a:schemeClr val="lt1"/>
                </a:solidFill>
                <a:latin typeface="Tahoma"/>
                <a:ea typeface="Tahoma"/>
                <a:cs typeface="Tahoma"/>
                <a:sym typeface="Tahoma"/>
              </a:rPr>
              <a:t>CÍAS.SEGURO (18)</a:t>
            </a:r>
            <a:endParaRPr sz="1600">
              <a:solidFill>
                <a:schemeClr val="lt1"/>
              </a:solidFill>
              <a:latin typeface="Tahoma"/>
              <a:ea typeface="Tahoma"/>
              <a:cs typeface="Tahoma"/>
              <a:sym typeface="Tahoma"/>
            </a:endParaRPr>
          </a:p>
        </p:txBody>
      </p:sp>
      <p:sp>
        <p:nvSpPr>
          <p:cNvPr id="399" name="Google Shape;399;p10"/>
          <p:cNvSpPr/>
          <p:nvPr/>
        </p:nvSpPr>
        <p:spPr>
          <a:xfrm>
            <a:off x="849968" y="3232545"/>
            <a:ext cx="2373478" cy="337403"/>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Tahoma"/>
              <a:buNone/>
            </a:pPr>
            <a:r>
              <a:rPr lang="es-CL" sz="1400">
                <a:solidFill>
                  <a:schemeClr val="lt1"/>
                </a:solidFill>
                <a:latin typeface="Tahoma"/>
                <a:ea typeface="Tahoma"/>
                <a:cs typeface="Tahoma"/>
                <a:sym typeface="Tahoma"/>
              </a:rPr>
              <a:t>SERVICIOS DE SALUD (29)</a:t>
            </a:r>
            <a:endParaRPr sz="1400">
              <a:solidFill>
                <a:schemeClr val="lt1"/>
              </a:solidFill>
              <a:latin typeface="Tahoma"/>
              <a:ea typeface="Tahoma"/>
              <a:cs typeface="Tahoma"/>
              <a:sym typeface="Tahoma"/>
            </a:endParaRPr>
          </a:p>
        </p:txBody>
      </p:sp>
      <p:sp>
        <p:nvSpPr>
          <p:cNvPr id="400" name="Google Shape;400;p10"/>
          <p:cNvSpPr/>
          <p:nvPr/>
        </p:nvSpPr>
        <p:spPr>
          <a:xfrm>
            <a:off x="849968" y="3745619"/>
            <a:ext cx="2374222" cy="260076"/>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Tahoma"/>
              <a:buNone/>
            </a:pPr>
            <a:r>
              <a:rPr lang="es-CL" sz="1400">
                <a:solidFill>
                  <a:schemeClr val="lt1"/>
                </a:solidFill>
                <a:latin typeface="Tahoma"/>
                <a:ea typeface="Tahoma"/>
                <a:cs typeface="Tahoma"/>
                <a:sym typeface="Tahoma"/>
              </a:rPr>
              <a:t>UNIVERSIDADES(18)</a:t>
            </a:r>
            <a:endParaRPr sz="1400">
              <a:solidFill>
                <a:schemeClr val="lt1"/>
              </a:solidFill>
              <a:latin typeface="Tahoma"/>
              <a:ea typeface="Tahoma"/>
              <a:cs typeface="Tahoma"/>
              <a:sym typeface="Tahoma"/>
            </a:endParaRPr>
          </a:p>
        </p:txBody>
      </p:sp>
      <p:sp>
        <p:nvSpPr>
          <p:cNvPr id="401" name="Google Shape;401;p10"/>
          <p:cNvSpPr/>
          <p:nvPr/>
        </p:nvSpPr>
        <p:spPr>
          <a:xfrm>
            <a:off x="849968" y="579784"/>
            <a:ext cx="1081513" cy="207437"/>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Tahoma"/>
              <a:buNone/>
            </a:pPr>
            <a:r>
              <a:rPr lang="es-CL" sz="1400">
                <a:solidFill>
                  <a:schemeClr val="lt1"/>
                </a:solidFill>
                <a:latin typeface="Tahoma"/>
                <a:ea typeface="Tahoma"/>
                <a:cs typeface="Tahoma"/>
                <a:sym typeface="Tahoma"/>
              </a:rPr>
              <a:t>IPS</a:t>
            </a:r>
            <a:endParaRPr sz="1600">
              <a:solidFill>
                <a:schemeClr val="lt1"/>
              </a:solidFill>
              <a:latin typeface="Tahoma"/>
              <a:ea typeface="Tahoma"/>
              <a:cs typeface="Tahoma"/>
              <a:sym typeface="Tahoma"/>
            </a:endParaRPr>
          </a:p>
        </p:txBody>
      </p:sp>
      <p:sp>
        <p:nvSpPr>
          <p:cNvPr id="402" name="Google Shape;402;p10"/>
          <p:cNvSpPr/>
          <p:nvPr/>
        </p:nvSpPr>
        <p:spPr>
          <a:xfrm>
            <a:off x="849968" y="1405853"/>
            <a:ext cx="1081513" cy="272432"/>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Tahoma"/>
              <a:buNone/>
            </a:pPr>
            <a:r>
              <a:rPr lang="es-CL" sz="1400">
                <a:solidFill>
                  <a:schemeClr val="lt1"/>
                </a:solidFill>
                <a:latin typeface="Tahoma"/>
                <a:ea typeface="Tahoma"/>
                <a:cs typeface="Tahoma"/>
                <a:sym typeface="Tahoma"/>
              </a:rPr>
              <a:t>AFC</a:t>
            </a:r>
            <a:endParaRPr sz="1600">
              <a:solidFill>
                <a:schemeClr val="lt1"/>
              </a:solidFill>
              <a:latin typeface="Tahoma"/>
              <a:ea typeface="Tahoma"/>
              <a:cs typeface="Tahoma"/>
              <a:sym typeface="Tahoma"/>
            </a:endParaRPr>
          </a:p>
        </p:txBody>
      </p:sp>
      <p:sp>
        <p:nvSpPr>
          <p:cNvPr id="403" name="Google Shape;403;p10"/>
          <p:cNvSpPr/>
          <p:nvPr/>
        </p:nvSpPr>
        <p:spPr>
          <a:xfrm>
            <a:off x="849968" y="4181366"/>
            <a:ext cx="2374222" cy="335058"/>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Tahoma"/>
              <a:buNone/>
            </a:pPr>
            <a:r>
              <a:rPr lang="es-CL" sz="1400">
                <a:solidFill>
                  <a:schemeClr val="lt1"/>
                </a:solidFill>
                <a:latin typeface="Tahoma"/>
                <a:ea typeface="Tahoma"/>
                <a:cs typeface="Tahoma"/>
                <a:sym typeface="Tahoma"/>
              </a:rPr>
              <a:t>MUNICIPALIDADES (345)</a:t>
            </a:r>
            <a:endParaRPr sz="1400">
              <a:solidFill>
                <a:schemeClr val="lt1"/>
              </a:solidFill>
              <a:latin typeface="Tahoma"/>
              <a:ea typeface="Tahoma"/>
              <a:cs typeface="Tahoma"/>
              <a:sym typeface="Tahoma"/>
            </a:endParaRPr>
          </a:p>
        </p:txBody>
      </p:sp>
      <p:sp>
        <p:nvSpPr>
          <p:cNvPr id="404" name="Google Shape;404;p10"/>
          <p:cNvSpPr/>
          <p:nvPr/>
        </p:nvSpPr>
        <p:spPr>
          <a:xfrm>
            <a:off x="849968" y="5202824"/>
            <a:ext cx="2373478" cy="42691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Tahoma"/>
              <a:buNone/>
            </a:pPr>
            <a:r>
              <a:rPr lang="es-CL" sz="1400">
                <a:solidFill>
                  <a:schemeClr val="lt1"/>
                </a:solidFill>
                <a:latin typeface="Tahoma"/>
                <a:ea typeface="Tahoma"/>
                <a:cs typeface="Tahoma"/>
                <a:sym typeface="Tahoma"/>
              </a:rPr>
              <a:t>ENTIDADES CENTRALIZADAS (81)</a:t>
            </a:r>
            <a:endParaRPr sz="1400">
              <a:solidFill>
                <a:schemeClr val="lt1"/>
              </a:solidFill>
              <a:latin typeface="Tahoma"/>
              <a:ea typeface="Tahoma"/>
              <a:cs typeface="Tahoma"/>
              <a:sym typeface="Tahoma"/>
            </a:endParaRPr>
          </a:p>
        </p:txBody>
      </p:sp>
      <p:sp>
        <p:nvSpPr>
          <p:cNvPr id="405" name="Google Shape;405;p10"/>
          <p:cNvSpPr/>
          <p:nvPr/>
        </p:nvSpPr>
        <p:spPr>
          <a:xfrm>
            <a:off x="849968" y="5805407"/>
            <a:ext cx="2373478" cy="432048"/>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Tahoma"/>
              <a:buNone/>
            </a:pPr>
            <a:r>
              <a:rPr lang="es-CL" sz="1400">
                <a:solidFill>
                  <a:schemeClr val="lt1"/>
                </a:solidFill>
                <a:latin typeface="Tahoma"/>
                <a:ea typeface="Tahoma"/>
                <a:cs typeface="Tahoma"/>
                <a:sym typeface="Tahoma"/>
              </a:rPr>
              <a:t>ENTIDADES DESCENTRALIZADAS(104)</a:t>
            </a:r>
            <a:endParaRPr sz="1400">
              <a:solidFill>
                <a:schemeClr val="lt1"/>
              </a:solidFill>
              <a:latin typeface="Tahoma"/>
              <a:ea typeface="Tahoma"/>
              <a:cs typeface="Tahoma"/>
              <a:sym typeface="Tahoma"/>
            </a:endParaRPr>
          </a:p>
        </p:txBody>
      </p:sp>
      <p:sp>
        <p:nvSpPr>
          <p:cNvPr id="406" name="Google Shape;406;p10"/>
          <p:cNvSpPr/>
          <p:nvPr/>
        </p:nvSpPr>
        <p:spPr>
          <a:xfrm>
            <a:off x="3568164" y="1196895"/>
            <a:ext cx="387350" cy="5276887"/>
          </a:xfrm>
          <a:prstGeom prst="rightBrace">
            <a:avLst>
              <a:gd fmla="val 8333" name="adj1"/>
              <a:gd fmla="val 50000" name="adj2"/>
            </a:avLst>
          </a:prstGeom>
          <a:noFill/>
          <a:ln cap="flat" cmpd="sng" w="38100">
            <a:solidFill>
              <a:schemeClr val="accent6"/>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7" name="Google Shape;407;p10"/>
          <p:cNvSpPr/>
          <p:nvPr/>
        </p:nvSpPr>
        <p:spPr>
          <a:xfrm>
            <a:off x="7362412" y="1845765"/>
            <a:ext cx="1296144" cy="429294"/>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Tahoma"/>
              <a:buNone/>
            </a:pPr>
            <a:r>
              <a:rPr lang="es-CL" sz="1800">
                <a:solidFill>
                  <a:schemeClr val="lt1"/>
                </a:solidFill>
                <a:latin typeface="Tahoma"/>
                <a:ea typeface="Tahoma"/>
                <a:cs typeface="Tahoma"/>
                <a:sym typeface="Tahoma"/>
              </a:rPr>
              <a:t>MINEDUC</a:t>
            </a:r>
            <a:endParaRPr sz="1800">
              <a:solidFill>
                <a:schemeClr val="lt1"/>
              </a:solidFill>
              <a:latin typeface="Tahoma"/>
              <a:ea typeface="Tahoma"/>
              <a:cs typeface="Tahoma"/>
              <a:sym typeface="Tahoma"/>
            </a:endParaRPr>
          </a:p>
        </p:txBody>
      </p:sp>
      <p:sp>
        <p:nvSpPr>
          <p:cNvPr id="408" name="Google Shape;408;p10"/>
          <p:cNvSpPr/>
          <p:nvPr/>
        </p:nvSpPr>
        <p:spPr>
          <a:xfrm>
            <a:off x="7363569" y="2627580"/>
            <a:ext cx="1296144" cy="429294"/>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Tahoma"/>
              <a:buNone/>
            </a:pPr>
            <a:r>
              <a:rPr lang="es-CL" sz="1800">
                <a:solidFill>
                  <a:schemeClr val="lt1"/>
                </a:solidFill>
                <a:latin typeface="Tahoma"/>
                <a:ea typeface="Tahoma"/>
                <a:cs typeface="Tahoma"/>
                <a:sym typeface="Tahoma"/>
              </a:rPr>
              <a:t>FONASA</a:t>
            </a:r>
            <a:endParaRPr sz="1800">
              <a:solidFill>
                <a:schemeClr val="lt1"/>
              </a:solidFill>
              <a:latin typeface="Tahoma"/>
              <a:ea typeface="Tahoma"/>
              <a:cs typeface="Tahoma"/>
              <a:sym typeface="Tahoma"/>
            </a:endParaRPr>
          </a:p>
        </p:txBody>
      </p:sp>
      <p:sp>
        <p:nvSpPr>
          <p:cNvPr id="409" name="Google Shape;409;p10"/>
          <p:cNvSpPr/>
          <p:nvPr/>
        </p:nvSpPr>
        <p:spPr>
          <a:xfrm>
            <a:off x="7364726" y="3594045"/>
            <a:ext cx="1296144" cy="429294"/>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Tahoma"/>
              <a:buNone/>
            </a:pPr>
            <a:r>
              <a:rPr lang="es-CL" sz="1800">
                <a:solidFill>
                  <a:schemeClr val="lt1"/>
                </a:solidFill>
                <a:latin typeface="Tahoma"/>
                <a:ea typeface="Tahoma"/>
                <a:cs typeface="Tahoma"/>
                <a:sym typeface="Tahoma"/>
              </a:rPr>
              <a:t>MINDES</a:t>
            </a:r>
            <a:endParaRPr sz="1800">
              <a:solidFill>
                <a:schemeClr val="lt1"/>
              </a:solidFill>
              <a:latin typeface="Tahoma"/>
              <a:ea typeface="Tahoma"/>
              <a:cs typeface="Tahoma"/>
              <a:sym typeface="Tahoma"/>
            </a:endParaRPr>
          </a:p>
        </p:txBody>
      </p:sp>
      <p:sp>
        <p:nvSpPr>
          <p:cNvPr id="410" name="Google Shape;410;p10"/>
          <p:cNvSpPr/>
          <p:nvPr/>
        </p:nvSpPr>
        <p:spPr>
          <a:xfrm rot="10800000">
            <a:off x="6205150" y="1196895"/>
            <a:ext cx="387350" cy="5276887"/>
          </a:xfrm>
          <a:prstGeom prst="rightBrace">
            <a:avLst>
              <a:gd fmla="val 8333" name="adj1"/>
              <a:gd fmla="val 50000" name="adj2"/>
            </a:avLst>
          </a:prstGeom>
          <a:noFill/>
          <a:ln cap="flat" cmpd="sng" w="38100">
            <a:solidFill>
              <a:schemeClr val="accent6"/>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1" name="Google Shape;411;p10"/>
          <p:cNvSpPr txBox="1"/>
          <p:nvPr/>
        </p:nvSpPr>
        <p:spPr>
          <a:xfrm>
            <a:off x="453228" y="6309320"/>
            <a:ext cx="31669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200"/>
              <a:buFont typeface="Arial"/>
              <a:buNone/>
            </a:pPr>
            <a:r>
              <a:rPr lang="es-CL" sz="1200">
                <a:solidFill>
                  <a:schemeClr val="dk1"/>
                </a:solidFill>
                <a:latin typeface="Arial"/>
                <a:ea typeface="Arial"/>
                <a:cs typeface="Arial"/>
                <a:sym typeface="Arial"/>
              </a:rPr>
              <a:t>OPERAN DE MANERA TRANSACCIONAL </a:t>
            </a:r>
            <a:endParaRPr sz="1800">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200"/>
              <a:buFont typeface="Arial"/>
              <a:buNone/>
            </a:pPr>
            <a:r>
              <a:rPr lang="es-CL" sz="1200">
                <a:solidFill>
                  <a:schemeClr val="dk1"/>
                </a:solidFill>
                <a:latin typeface="Arial"/>
                <a:ea typeface="Arial"/>
                <a:cs typeface="Arial"/>
                <a:sym typeface="Arial"/>
              </a:rPr>
              <a:t>más de 614 ENTIDADES</a:t>
            </a:r>
            <a:endParaRPr sz="1800">
              <a:solidFill>
                <a:schemeClr val="dk1"/>
              </a:solidFill>
              <a:latin typeface="Arial"/>
              <a:ea typeface="Arial"/>
              <a:cs typeface="Arial"/>
              <a:sym typeface="Arial"/>
            </a:endParaRPr>
          </a:p>
        </p:txBody>
      </p:sp>
      <p:sp>
        <p:nvSpPr>
          <p:cNvPr id="412" name="Google Shape;412;p10"/>
          <p:cNvSpPr txBox="1"/>
          <p:nvPr/>
        </p:nvSpPr>
        <p:spPr>
          <a:xfrm>
            <a:off x="9336360" y="3216018"/>
            <a:ext cx="207460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es-CL" sz="1200">
                <a:solidFill>
                  <a:schemeClr val="dk1"/>
                </a:solidFill>
                <a:latin typeface="Arial"/>
                <a:ea typeface="Arial"/>
                <a:cs typeface="Arial"/>
                <a:sym typeface="Arial"/>
              </a:rPr>
              <a:t>OPERAN POR CONVENIO</a:t>
            </a:r>
            <a:endParaRPr sz="1800">
              <a:solidFill>
                <a:schemeClr val="dk1"/>
              </a:solidFill>
              <a:latin typeface="Arial"/>
              <a:ea typeface="Arial"/>
              <a:cs typeface="Arial"/>
              <a:sym typeface="Arial"/>
            </a:endParaRPr>
          </a:p>
        </p:txBody>
      </p:sp>
      <p:sp>
        <p:nvSpPr>
          <p:cNvPr id="413" name="Google Shape;413;p10"/>
          <p:cNvSpPr/>
          <p:nvPr/>
        </p:nvSpPr>
        <p:spPr>
          <a:xfrm>
            <a:off x="849968" y="1853956"/>
            <a:ext cx="1081513" cy="272432"/>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Tahoma"/>
              <a:buNone/>
            </a:pPr>
            <a:r>
              <a:rPr lang="es-CL" sz="1400">
                <a:solidFill>
                  <a:schemeClr val="lt1"/>
                </a:solidFill>
                <a:latin typeface="Tahoma"/>
                <a:ea typeface="Tahoma"/>
                <a:cs typeface="Tahoma"/>
                <a:sym typeface="Tahoma"/>
              </a:rPr>
              <a:t>AFP (6)</a:t>
            </a:r>
            <a:endParaRPr sz="1600">
              <a:solidFill>
                <a:schemeClr val="lt1"/>
              </a:solidFill>
              <a:latin typeface="Tahoma"/>
              <a:ea typeface="Tahoma"/>
              <a:cs typeface="Tahoma"/>
              <a:sym typeface="Tahoma"/>
            </a:endParaRPr>
          </a:p>
        </p:txBody>
      </p:sp>
      <p:sp>
        <p:nvSpPr>
          <p:cNvPr id="414" name="Google Shape;414;p10"/>
          <p:cNvSpPr/>
          <p:nvPr/>
        </p:nvSpPr>
        <p:spPr>
          <a:xfrm>
            <a:off x="849968" y="2302059"/>
            <a:ext cx="2158198" cy="303603"/>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Tahoma"/>
              <a:buNone/>
            </a:pPr>
            <a:r>
              <a:rPr lang="es-CL" sz="1400">
                <a:solidFill>
                  <a:schemeClr val="lt1"/>
                </a:solidFill>
                <a:latin typeface="Tahoma"/>
                <a:ea typeface="Tahoma"/>
                <a:cs typeface="Tahoma"/>
                <a:sym typeface="Tahoma"/>
              </a:rPr>
              <a:t>CAJAS PREVISIÓN(2)</a:t>
            </a:r>
            <a:endParaRPr sz="1400">
              <a:solidFill>
                <a:schemeClr val="lt1"/>
              </a:solidFill>
              <a:latin typeface="Tahoma"/>
              <a:ea typeface="Tahoma"/>
              <a:cs typeface="Tahoma"/>
              <a:sym typeface="Tahoma"/>
            </a:endParaRPr>
          </a:p>
        </p:txBody>
      </p:sp>
      <p:sp>
        <p:nvSpPr>
          <p:cNvPr id="415" name="Google Shape;415;p10"/>
          <p:cNvSpPr/>
          <p:nvPr/>
        </p:nvSpPr>
        <p:spPr>
          <a:xfrm>
            <a:off x="849968" y="4692095"/>
            <a:ext cx="2374222" cy="335058"/>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Tahoma"/>
              <a:buNone/>
            </a:pPr>
            <a:r>
              <a:rPr lang="es-CL" sz="1400">
                <a:solidFill>
                  <a:schemeClr val="lt1"/>
                </a:solidFill>
                <a:latin typeface="Tahoma"/>
                <a:ea typeface="Tahoma"/>
                <a:cs typeface="Tahoma"/>
                <a:sym typeface="Tahoma"/>
              </a:rPr>
              <a:t>MUTUALES(4)</a:t>
            </a:r>
            <a:endParaRPr sz="1400">
              <a:solidFill>
                <a:schemeClr val="lt1"/>
              </a:solidFill>
              <a:latin typeface="Tahoma"/>
              <a:ea typeface="Tahoma"/>
              <a:cs typeface="Tahoma"/>
              <a:sym typeface="Tahoma"/>
            </a:endParaRPr>
          </a:p>
        </p:txBody>
      </p:sp>
      <p:sp>
        <p:nvSpPr>
          <p:cNvPr id="416" name="Google Shape;416;p10"/>
          <p:cNvSpPr/>
          <p:nvPr/>
        </p:nvSpPr>
        <p:spPr>
          <a:xfrm>
            <a:off x="7364726" y="4508786"/>
            <a:ext cx="1296144" cy="429294"/>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Tahoma"/>
              <a:buNone/>
            </a:pPr>
            <a:r>
              <a:rPr lang="es-CL" sz="1800">
                <a:solidFill>
                  <a:schemeClr val="lt1"/>
                </a:solidFill>
                <a:latin typeface="Tahoma"/>
                <a:ea typeface="Tahoma"/>
                <a:cs typeface="Tahoma"/>
                <a:sym typeface="Tahoma"/>
              </a:rPr>
              <a:t>SII</a:t>
            </a:r>
            <a:endParaRPr sz="1800">
              <a:solidFill>
                <a:schemeClr val="lt1"/>
              </a:solidFill>
              <a:latin typeface="Tahoma"/>
              <a:ea typeface="Tahoma"/>
              <a:cs typeface="Tahoma"/>
              <a:sym typeface="Tahoma"/>
            </a:endParaRPr>
          </a:p>
        </p:txBody>
      </p:sp>
      <p:sp>
        <p:nvSpPr>
          <p:cNvPr id="417" name="Google Shape;417;p10"/>
          <p:cNvSpPr/>
          <p:nvPr/>
        </p:nvSpPr>
        <p:spPr>
          <a:xfrm>
            <a:off x="7364726" y="5301208"/>
            <a:ext cx="1296144" cy="429294"/>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Tahoma"/>
              <a:buNone/>
            </a:pPr>
            <a:r>
              <a:rPr lang="es-CL" sz="1800">
                <a:solidFill>
                  <a:schemeClr val="lt1"/>
                </a:solidFill>
                <a:latin typeface="Tahoma"/>
                <a:ea typeface="Tahoma"/>
                <a:cs typeface="Tahoma"/>
                <a:sym typeface="Tahoma"/>
              </a:rPr>
              <a:t>SUSESO</a:t>
            </a:r>
            <a:endParaRPr sz="1800">
              <a:solidFill>
                <a:schemeClr val="lt1"/>
              </a:solidFill>
              <a:latin typeface="Tahoma"/>
              <a:ea typeface="Tahoma"/>
              <a:cs typeface="Tahoma"/>
              <a:sym typeface="Tahoma"/>
            </a:endParaRPr>
          </a:p>
        </p:txBody>
      </p:sp>
      <p:sp>
        <p:nvSpPr>
          <p:cNvPr id="418" name="Google Shape;418;p10"/>
          <p:cNvSpPr/>
          <p:nvPr/>
        </p:nvSpPr>
        <p:spPr>
          <a:xfrm>
            <a:off x="9336360" y="5167865"/>
            <a:ext cx="2016224" cy="602583"/>
          </a:xfrm>
          <a:prstGeom prst="wedgeRectCallout">
            <a:avLst>
              <a:gd fmla="val -78363" name="adj1"/>
              <a:gd fmla="val -728" name="adj2"/>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1200">
                <a:solidFill>
                  <a:schemeClr val="lt1"/>
                </a:solidFill>
                <a:latin typeface="Arial"/>
                <a:ea typeface="Arial"/>
                <a:cs typeface="Arial"/>
                <a:sym typeface="Arial"/>
              </a:rPr>
              <a:t>Generación de nóminas de Bonos/Aportes</a:t>
            </a:r>
            <a:endParaRPr/>
          </a:p>
        </p:txBody>
      </p:sp>
      <p:sp>
        <p:nvSpPr>
          <p:cNvPr id="419" name="Google Shape;419;p10"/>
          <p:cNvSpPr/>
          <p:nvPr/>
        </p:nvSpPr>
        <p:spPr>
          <a:xfrm>
            <a:off x="8832304" y="1853956"/>
            <a:ext cx="504056" cy="3005668"/>
          </a:xfrm>
          <a:prstGeom prst="rightBrace">
            <a:avLst>
              <a:gd fmla="val 8333" name="adj1"/>
              <a:gd fmla="val 50000" name="adj2"/>
            </a:avLst>
          </a:prstGeom>
          <a:noFill/>
          <a:ln cap="flat" cmpd="sng" w="25400">
            <a:solidFill>
              <a:schemeClr val="accent5"/>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20" name="Google Shape;420;p10"/>
          <p:cNvSpPr txBox="1"/>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s-CL" sz="1000">
                <a:solidFill>
                  <a:srgbClr val="898989"/>
                </a:solidFill>
                <a:latin typeface="Verdana"/>
                <a:ea typeface="Verdana"/>
                <a:cs typeface="Verdana"/>
                <a:sym typeface="Verdana"/>
              </a:rPr>
              <a:t>‹#›</a:t>
            </a:fld>
            <a:endParaRPr sz="1000">
              <a:solidFill>
                <a:srgbClr val="898989"/>
              </a:solidFill>
              <a:latin typeface="Verdana"/>
              <a:ea typeface="Verdana"/>
              <a:cs typeface="Verdana"/>
              <a:sym typeface="Verdana"/>
            </a:endParaRPr>
          </a:p>
        </p:txBody>
      </p:sp>
      <p:sp>
        <p:nvSpPr>
          <p:cNvPr id="421" name="Google Shape;421;p10"/>
          <p:cNvSpPr txBox="1"/>
          <p:nvPr/>
        </p:nvSpPr>
        <p:spPr>
          <a:xfrm>
            <a:off x="-108773" y="6563712"/>
            <a:ext cx="3689350" cy="330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Calibri"/>
              <a:buNone/>
            </a:pPr>
            <a:r>
              <a:rPr b="0" i="0" lang="es-CL" sz="1000" u="none" cap="none" strike="noStrike">
                <a:solidFill>
                  <a:srgbClr val="898989"/>
                </a:solidFill>
                <a:latin typeface="Calibri"/>
                <a:ea typeface="Calibri"/>
                <a:cs typeface="Calibri"/>
                <a:sym typeface="Calibri"/>
              </a:rPr>
              <a:t>Gobierno de Chile | Superintendencia de Seguridad Social</a:t>
            </a:r>
            <a:endParaRPr b="0" i="0" sz="1000" u="none" cap="none" strike="noStrike">
              <a:solidFill>
                <a:srgbClr val="898989"/>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1"/>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1" lang="es-CL">
                <a:solidFill>
                  <a:srgbClr val="FF0000"/>
                </a:solidFill>
                <a:latin typeface="Tahoma"/>
                <a:ea typeface="Tahoma"/>
                <a:cs typeface="Tahoma"/>
                <a:sym typeface="Tahoma"/>
              </a:rPr>
              <a:t>Objetivos del</a:t>
            </a:r>
            <a:br>
              <a:rPr b="1" lang="es-CL">
                <a:solidFill>
                  <a:srgbClr val="FF0000"/>
                </a:solidFill>
                <a:latin typeface="Tahoma"/>
                <a:ea typeface="Tahoma"/>
                <a:cs typeface="Tahoma"/>
                <a:sym typeface="Tahoma"/>
              </a:rPr>
            </a:br>
            <a:r>
              <a:rPr b="1" lang="es-CL">
                <a:solidFill>
                  <a:srgbClr val="FF0000"/>
                </a:solidFill>
                <a:latin typeface="Tahoma"/>
                <a:ea typeface="Tahoma"/>
                <a:cs typeface="Tahoma"/>
                <a:sym typeface="Tahoma"/>
              </a:rPr>
              <a:t> SIVEGAM</a:t>
            </a:r>
            <a:br>
              <a:rPr lang="es-CL">
                <a:latin typeface="Calibri"/>
                <a:ea typeface="Calibri"/>
                <a:cs typeface="Calibri"/>
                <a:sym typeface="Calibri"/>
              </a:rPr>
            </a:br>
            <a:endParaRPr/>
          </a:p>
        </p:txBody>
      </p:sp>
      <p:sp>
        <p:nvSpPr>
          <p:cNvPr id="427" name="Google Shape;427;p11"/>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sp>
        <p:nvSpPr>
          <p:cNvPr id="428" name="Google Shape;428;p11"/>
          <p:cNvSpPr/>
          <p:nvPr/>
        </p:nvSpPr>
        <p:spPr>
          <a:xfrm>
            <a:off x="407368" y="1423977"/>
            <a:ext cx="7395567" cy="1223963"/>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lang="es-CL" sz="1400">
                <a:solidFill>
                  <a:schemeClr val="dk1"/>
                </a:solidFill>
                <a:latin typeface="Arial"/>
                <a:ea typeface="Arial"/>
                <a:cs typeface="Arial"/>
                <a:sym typeface="Arial"/>
              </a:rPr>
              <a:t>Que las entidades administradoras puedan remitir la rendición mensual por vía electrónica, lo cual supone la implementación de una aplicación que permita el envío de la información respectiva, asegurando los atributos de autenticidad, integridad, no repudio y confidencialidad de los datos proporcionados.</a:t>
            </a:r>
            <a:endParaRPr sz="1400">
              <a:solidFill>
                <a:schemeClr val="dk1"/>
              </a:solidFill>
              <a:latin typeface="Arial"/>
              <a:ea typeface="Arial"/>
              <a:cs typeface="Arial"/>
              <a:sym typeface="Arial"/>
            </a:endParaRPr>
          </a:p>
        </p:txBody>
      </p:sp>
      <p:sp>
        <p:nvSpPr>
          <p:cNvPr id="429" name="Google Shape;429;p11"/>
          <p:cNvSpPr/>
          <p:nvPr/>
        </p:nvSpPr>
        <p:spPr>
          <a:xfrm>
            <a:off x="402044" y="3187690"/>
            <a:ext cx="7418354" cy="1223962"/>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lang="es-CL" sz="1400">
                <a:solidFill>
                  <a:schemeClr val="dk1"/>
                </a:solidFill>
                <a:latin typeface="Arial"/>
                <a:ea typeface="Arial"/>
                <a:cs typeface="Arial"/>
                <a:sym typeface="Arial"/>
              </a:rPr>
              <a:t>Que la Superintendencia de Seguridad Social pueda validar mensualmente la información de los pagos de beneficios efectuados  por la entidades administradoras, lo cual supone contrastar dicha información con el detalle de causantes reconocidos en el SIAGF, de forma tal que se pueda verificar que el pago de cada beneficio  emana de un reconocimiento válido, por el monto que corresponde según los ingresos del beneficiario y por el periodo en el cual se encuentre vigente el beneficio.</a:t>
            </a:r>
            <a:endParaRPr sz="1400">
              <a:solidFill>
                <a:schemeClr val="dk1"/>
              </a:solidFill>
              <a:latin typeface="Arial"/>
              <a:ea typeface="Arial"/>
              <a:cs typeface="Arial"/>
              <a:sym typeface="Arial"/>
            </a:endParaRPr>
          </a:p>
        </p:txBody>
      </p:sp>
      <p:sp>
        <p:nvSpPr>
          <p:cNvPr id="430" name="Google Shape;430;p11"/>
          <p:cNvSpPr/>
          <p:nvPr/>
        </p:nvSpPr>
        <p:spPr>
          <a:xfrm>
            <a:off x="431180" y="4959340"/>
            <a:ext cx="7395567" cy="1217612"/>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Clr>
                <a:schemeClr val="dk1"/>
              </a:buClr>
              <a:buSzPts val="1400"/>
              <a:buFont typeface="Arial"/>
              <a:buNone/>
            </a:pPr>
            <a:r>
              <a:rPr lang="es-CL" sz="1400">
                <a:solidFill>
                  <a:schemeClr val="dk1"/>
                </a:solidFill>
                <a:latin typeface="Arial"/>
                <a:ea typeface="Arial"/>
                <a:cs typeface="Arial"/>
                <a:sym typeface="Arial"/>
              </a:rPr>
              <a:t>Que la Superintendencia de Seguridad Social cuente con una base histórica por causante de los pagos que se han generado a través del tiempo, con el fin de poder validar correctamente dichas peticiones, evitando en consecuencia la generación de cobros indebidos </a:t>
            </a:r>
            <a:endParaRPr sz="1400">
              <a:solidFill>
                <a:schemeClr val="dk1"/>
              </a:solidFill>
              <a:latin typeface="Tahoma"/>
              <a:ea typeface="Tahoma"/>
              <a:cs typeface="Tahoma"/>
              <a:sym typeface="Tahoma"/>
            </a:endParaRPr>
          </a:p>
        </p:txBody>
      </p:sp>
      <p:sp>
        <p:nvSpPr>
          <p:cNvPr id="431" name="Google Shape;431;p11"/>
          <p:cNvSpPr/>
          <p:nvPr/>
        </p:nvSpPr>
        <p:spPr>
          <a:xfrm>
            <a:off x="8667204" y="1567894"/>
            <a:ext cx="2000264" cy="785812"/>
          </a:xfrm>
          <a:prstGeom prst="roundRect">
            <a:avLst>
              <a:gd fmla="val 16667" name="adj"/>
            </a:avLst>
          </a:prstGeom>
          <a:gradFill>
            <a:gsLst>
              <a:gs pos="0">
                <a:srgbClr val="A0C94A"/>
              </a:gs>
              <a:gs pos="100000">
                <a:srgbClr val="DBFF9C"/>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ahoma"/>
              <a:buNone/>
            </a:pPr>
            <a:r>
              <a:rPr lang="es-CL" sz="1800">
                <a:solidFill>
                  <a:schemeClr val="dk1"/>
                </a:solidFill>
                <a:latin typeface="Tahoma"/>
                <a:ea typeface="Tahoma"/>
                <a:cs typeface="Tahoma"/>
                <a:sym typeface="Tahoma"/>
              </a:rPr>
              <a:t>Automatización de proceso de rendición</a:t>
            </a:r>
            <a:endParaRPr sz="1800">
              <a:solidFill>
                <a:schemeClr val="dk1"/>
              </a:solidFill>
              <a:latin typeface="Tahoma"/>
              <a:ea typeface="Tahoma"/>
              <a:cs typeface="Tahoma"/>
              <a:sym typeface="Tahoma"/>
            </a:endParaRPr>
          </a:p>
        </p:txBody>
      </p:sp>
      <p:sp>
        <p:nvSpPr>
          <p:cNvPr id="432" name="Google Shape;432;p11"/>
          <p:cNvSpPr/>
          <p:nvPr/>
        </p:nvSpPr>
        <p:spPr>
          <a:xfrm>
            <a:off x="8667204" y="3368094"/>
            <a:ext cx="2000264" cy="785812"/>
          </a:xfrm>
          <a:prstGeom prst="roundRect">
            <a:avLst>
              <a:gd fmla="val 16667" name="adj"/>
            </a:avLst>
          </a:prstGeom>
          <a:gradFill>
            <a:gsLst>
              <a:gs pos="0">
                <a:srgbClr val="A0C94A"/>
              </a:gs>
              <a:gs pos="100000">
                <a:srgbClr val="DBFF9C"/>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ahoma"/>
              <a:buNone/>
            </a:pPr>
            <a:r>
              <a:rPr lang="es-CL" sz="1800">
                <a:solidFill>
                  <a:schemeClr val="dk1"/>
                </a:solidFill>
                <a:latin typeface="Tahoma"/>
                <a:ea typeface="Tahoma"/>
                <a:cs typeface="Tahoma"/>
                <a:sym typeface="Tahoma"/>
              </a:rPr>
              <a:t>Contraste y validación</a:t>
            </a:r>
            <a:endParaRPr sz="1800">
              <a:solidFill>
                <a:schemeClr val="dk1"/>
              </a:solidFill>
              <a:latin typeface="Tahoma"/>
              <a:ea typeface="Tahoma"/>
              <a:cs typeface="Tahoma"/>
              <a:sym typeface="Tahoma"/>
            </a:endParaRPr>
          </a:p>
        </p:txBody>
      </p:sp>
      <p:sp>
        <p:nvSpPr>
          <p:cNvPr id="433" name="Google Shape;433;p11"/>
          <p:cNvSpPr/>
          <p:nvPr/>
        </p:nvSpPr>
        <p:spPr>
          <a:xfrm>
            <a:off x="8667204" y="5240302"/>
            <a:ext cx="2000264" cy="785812"/>
          </a:xfrm>
          <a:prstGeom prst="roundRect">
            <a:avLst>
              <a:gd fmla="val 16667" name="adj"/>
            </a:avLst>
          </a:prstGeom>
          <a:gradFill>
            <a:gsLst>
              <a:gs pos="0">
                <a:srgbClr val="A0C94A"/>
              </a:gs>
              <a:gs pos="100000">
                <a:srgbClr val="DBFF9C"/>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Tahoma"/>
              <a:buNone/>
            </a:pPr>
            <a:r>
              <a:rPr lang="es-CL" sz="1800">
                <a:solidFill>
                  <a:schemeClr val="dk1"/>
                </a:solidFill>
                <a:latin typeface="Tahoma"/>
                <a:ea typeface="Tahoma"/>
                <a:cs typeface="Tahoma"/>
                <a:sym typeface="Tahoma"/>
              </a:rPr>
              <a:t>Cartola de pago por causante</a:t>
            </a:r>
            <a:endParaRPr sz="1800">
              <a:solidFill>
                <a:schemeClr val="dk1"/>
              </a:solidFill>
              <a:latin typeface="Tahoma"/>
              <a:ea typeface="Tahoma"/>
              <a:cs typeface="Tahoma"/>
              <a:sym typeface="Tahoma"/>
            </a:endParaRPr>
          </a:p>
        </p:txBody>
      </p:sp>
      <p:sp>
        <p:nvSpPr>
          <p:cNvPr id="434" name="Google Shape;434;p11"/>
          <p:cNvSpPr/>
          <p:nvPr/>
        </p:nvSpPr>
        <p:spPr>
          <a:xfrm>
            <a:off x="7940252" y="1868466"/>
            <a:ext cx="500066" cy="357190"/>
          </a:xfrm>
          <a:prstGeom prst="righ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Tahoma"/>
              <a:ea typeface="Tahoma"/>
              <a:cs typeface="Tahoma"/>
              <a:sym typeface="Tahoma"/>
            </a:endParaRPr>
          </a:p>
        </p:txBody>
      </p:sp>
      <p:sp>
        <p:nvSpPr>
          <p:cNvPr id="435" name="Google Shape;435;p11"/>
          <p:cNvSpPr/>
          <p:nvPr/>
        </p:nvSpPr>
        <p:spPr>
          <a:xfrm>
            <a:off x="7940252" y="3584118"/>
            <a:ext cx="500066" cy="357190"/>
          </a:xfrm>
          <a:prstGeom prst="righ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Tahoma"/>
              <a:ea typeface="Tahoma"/>
              <a:cs typeface="Tahoma"/>
              <a:sym typeface="Tahoma"/>
            </a:endParaRPr>
          </a:p>
        </p:txBody>
      </p:sp>
      <p:sp>
        <p:nvSpPr>
          <p:cNvPr id="436" name="Google Shape;436;p11"/>
          <p:cNvSpPr/>
          <p:nvPr/>
        </p:nvSpPr>
        <p:spPr>
          <a:xfrm>
            <a:off x="7940252" y="5456326"/>
            <a:ext cx="500066" cy="357190"/>
          </a:xfrm>
          <a:prstGeom prst="righ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Tahoma"/>
              <a:ea typeface="Tahoma"/>
              <a:cs typeface="Tahoma"/>
              <a:sym typeface="Tahoma"/>
            </a:endParaRPr>
          </a:p>
        </p:txBody>
      </p:sp>
      <p:sp>
        <p:nvSpPr>
          <p:cNvPr id="437" name="Google Shape;437;p11"/>
          <p:cNvSpPr txBox="1"/>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s-CL" sz="1000">
                <a:solidFill>
                  <a:srgbClr val="898989"/>
                </a:solidFill>
                <a:latin typeface="Verdana"/>
                <a:ea typeface="Verdana"/>
                <a:cs typeface="Verdana"/>
                <a:sym typeface="Verdana"/>
              </a:rPr>
              <a:t>‹#›</a:t>
            </a:fld>
            <a:endParaRPr sz="1000">
              <a:solidFill>
                <a:srgbClr val="898989"/>
              </a:solidFill>
              <a:latin typeface="Verdana"/>
              <a:ea typeface="Verdana"/>
              <a:cs typeface="Verdana"/>
              <a:sym typeface="Verdana"/>
            </a:endParaRPr>
          </a:p>
        </p:txBody>
      </p:sp>
      <p:sp>
        <p:nvSpPr>
          <p:cNvPr id="438" name="Google Shape;438;p11"/>
          <p:cNvSpPr txBox="1"/>
          <p:nvPr/>
        </p:nvSpPr>
        <p:spPr>
          <a:xfrm>
            <a:off x="-108773" y="6563712"/>
            <a:ext cx="3689350" cy="330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Calibri"/>
              <a:buNone/>
            </a:pPr>
            <a:r>
              <a:rPr b="0" i="0" lang="es-CL" sz="1000" u="none" cap="none" strike="noStrike">
                <a:solidFill>
                  <a:srgbClr val="898989"/>
                </a:solidFill>
                <a:latin typeface="Calibri"/>
                <a:ea typeface="Calibri"/>
                <a:cs typeface="Calibri"/>
                <a:sym typeface="Calibri"/>
              </a:rPr>
              <a:t>Gobierno de Chile | Superintendencia de Seguridad Social</a:t>
            </a:r>
            <a:endParaRPr b="0" i="0" sz="1000" u="none" cap="none" strike="noStrike">
              <a:solidFill>
                <a:srgbClr val="898989"/>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8"/>
                                        </p:tgtEl>
                                        <p:attrNameLst>
                                          <p:attrName>style.visibility</p:attrName>
                                        </p:attrNameLst>
                                      </p:cBhvr>
                                      <p:to>
                                        <p:strVal val="visible"/>
                                      </p:to>
                                    </p:set>
                                    <p:anim calcmode="lin" valueType="num">
                                      <p:cBhvr additive="base">
                                        <p:cTn dur="500"/>
                                        <p:tgtEl>
                                          <p:spTgt spid="42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29"/>
                                        </p:tgtEl>
                                        <p:attrNameLst>
                                          <p:attrName>style.visibility</p:attrName>
                                        </p:attrNameLst>
                                      </p:cBhvr>
                                      <p:to>
                                        <p:strVal val="visible"/>
                                      </p:to>
                                    </p:set>
                                    <p:anim calcmode="lin" valueType="num">
                                      <p:cBhvr additive="base">
                                        <p:cTn dur="500"/>
                                        <p:tgtEl>
                                          <p:spTgt spid="42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30"/>
                                        </p:tgtEl>
                                        <p:attrNameLst>
                                          <p:attrName>style.visibility</p:attrName>
                                        </p:attrNameLst>
                                      </p:cBhvr>
                                      <p:to>
                                        <p:strVal val="visible"/>
                                      </p:to>
                                    </p:set>
                                    <p:anim calcmode="lin" valueType="num">
                                      <p:cBhvr additive="base">
                                        <p:cTn dur="500"/>
                                        <p:tgtEl>
                                          <p:spTgt spid="43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31"/>
                                        </p:tgtEl>
                                        <p:attrNameLst>
                                          <p:attrName>style.visibility</p:attrName>
                                        </p:attrNameLst>
                                      </p:cBhvr>
                                      <p:to>
                                        <p:strVal val="visible"/>
                                      </p:to>
                                    </p:set>
                                    <p:anim calcmode="lin" valueType="num">
                                      <p:cBhvr additive="base">
                                        <p:cTn dur="500"/>
                                        <p:tgtEl>
                                          <p:spTgt spid="43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32"/>
                                        </p:tgtEl>
                                        <p:attrNameLst>
                                          <p:attrName>style.visibility</p:attrName>
                                        </p:attrNameLst>
                                      </p:cBhvr>
                                      <p:to>
                                        <p:strVal val="visible"/>
                                      </p:to>
                                    </p:set>
                                    <p:anim calcmode="lin" valueType="num">
                                      <p:cBhvr additive="base">
                                        <p:cTn dur="500"/>
                                        <p:tgtEl>
                                          <p:spTgt spid="43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33"/>
                                        </p:tgtEl>
                                        <p:attrNameLst>
                                          <p:attrName>style.visibility</p:attrName>
                                        </p:attrNameLst>
                                      </p:cBhvr>
                                      <p:to>
                                        <p:strVal val="visible"/>
                                      </p:to>
                                    </p:set>
                                    <p:anim calcmode="lin" valueType="num">
                                      <p:cBhvr additive="base">
                                        <p:cTn dur="500"/>
                                        <p:tgtEl>
                                          <p:spTgt spid="43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34"/>
                                        </p:tgtEl>
                                        <p:attrNameLst>
                                          <p:attrName>style.visibility</p:attrName>
                                        </p:attrNameLst>
                                      </p:cBhvr>
                                      <p:to>
                                        <p:strVal val="visible"/>
                                      </p:to>
                                    </p:set>
                                    <p:anim calcmode="lin" valueType="num">
                                      <p:cBhvr additive="base">
                                        <p:cTn dur="500"/>
                                        <p:tgtEl>
                                          <p:spTgt spid="43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35"/>
                                        </p:tgtEl>
                                        <p:attrNameLst>
                                          <p:attrName>style.visibility</p:attrName>
                                        </p:attrNameLst>
                                      </p:cBhvr>
                                      <p:to>
                                        <p:strVal val="visible"/>
                                      </p:to>
                                    </p:set>
                                    <p:anim calcmode="lin" valueType="num">
                                      <p:cBhvr additive="base">
                                        <p:cTn dur="500"/>
                                        <p:tgtEl>
                                          <p:spTgt spid="43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36"/>
                                        </p:tgtEl>
                                        <p:attrNameLst>
                                          <p:attrName>style.visibility</p:attrName>
                                        </p:attrNameLst>
                                      </p:cBhvr>
                                      <p:to>
                                        <p:strVal val="visible"/>
                                      </p:to>
                                    </p:set>
                                    <p:anim calcmode="lin" valueType="num">
                                      <p:cBhvr additive="base">
                                        <p:cTn dur="500"/>
                                        <p:tgtEl>
                                          <p:spTgt spid="43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12"/>
          <p:cNvSpPr/>
          <p:nvPr/>
        </p:nvSpPr>
        <p:spPr>
          <a:xfrm>
            <a:off x="0" y="1124744"/>
            <a:ext cx="12192000" cy="4824536"/>
          </a:xfrm>
          <a:prstGeom prst="homePlate">
            <a:avLst>
              <a:gd fmla="val 0"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rgbClr val="FFFFFF"/>
              </a:solidFill>
              <a:latin typeface="Calibri"/>
              <a:ea typeface="Calibri"/>
              <a:cs typeface="Calibri"/>
              <a:sym typeface="Calibri"/>
            </a:endParaRPr>
          </a:p>
        </p:txBody>
      </p:sp>
      <p:sp>
        <p:nvSpPr>
          <p:cNvPr id="444" name="Google Shape;444;p12"/>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1" lang="es-CL">
                <a:solidFill>
                  <a:srgbClr val="FF0000"/>
                </a:solidFill>
                <a:latin typeface="Tahoma"/>
                <a:ea typeface="Tahoma"/>
                <a:cs typeface="Tahoma"/>
                <a:sym typeface="Tahoma"/>
              </a:rPr>
              <a:t>Modelo Operativo</a:t>
            </a:r>
            <a:br>
              <a:rPr b="1" lang="es-CL">
                <a:solidFill>
                  <a:srgbClr val="FF0000"/>
                </a:solidFill>
                <a:latin typeface="Tahoma"/>
                <a:ea typeface="Tahoma"/>
                <a:cs typeface="Tahoma"/>
                <a:sym typeface="Tahoma"/>
              </a:rPr>
            </a:br>
            <a:r>
              <a:rPr b="1" lang="es-CL">
                <a:solidFill>
                  <a:srgbClr val="FF0000"/>
                </a:solidFill>
                <a:latin typeface="Tahoma"/>
                <a:ea typeface="Tahoma"/>
                <a:cs typeface="Tahoma"/>
                <a:sym typeface="Tahoma"/>
              </a:rPr>
              <a:t> SIVEGAM</a:t>
            </a:r>
            <a:br>
              <a:rPr lang="es-CL">
                <a:latin typeface="Calibri"/>
                <a:ea typeface="Calibri"/>
                <a:cs typeface="Calibri"/>
                <a:sym typeface="Calibri"/>
              </a:rPr>
            </a:br>
            <a:endParaRPr/>
          </a:p>
        </p:txBody>
      </p:sp>
      <p:sp>
        <p:nvSpPr>
          <p:cNvPr id="445" name="Google Shape;445;p12"/>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sp>
        <p:nvSpPr>
          <p:cNvPr id="446" name="Google Shape;446;p12"/>
          <p:cNvSpPr/>
          <p:nvPr/>
        </p:nvSpPr>
        <p:spPr>
          <a:xfrm>
            <a:off x="3946989" y="2258618"/>
            <a:ext cx="1285864" cy="358052"/>
          </a:xfrm>
          <a:prstGeom prst="roundRect">
            <a:avLst>
              <a:gd fmla="val 16667" name="adj"/>
            </a:avLst>
          </a:prstGeom>
          <a:gradFill>
            <a:gsLst>
              <a:gs pos="0">
                <a:srgbClr val="D13F3B"/>
              </a:gs>
              <a:gs pos="100000">
                <a:srgbClr val="FF9995"/>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050"/>
              <a:buFont typeface="Tahoma"/>
              <a:buNone/>
            </a:pPr>
            <a:r>
              <a:rPr lang="es-CL" sz="1050">
                <a:solidFill>
                  <a:schemeClr val="dk1"/>
                </a:solidFill>
                <a:latin typeface="Tahoma"/>
                <a:ea typeface="Tahoma"/>
                <a:cs typeface="Tahoma"/>
                <a:sym typeface="Tahoma"/>
              </a:rPr>
              <a:t>SUSESO</a:t>
            </a:r>
            <a:endParaRPr sz="1050">
              <a:solidFill>
                <a:schemeClr val="dk1"/>
              </a:solidFill>
              <a:latin typeface="Tahoma"/>
              <a:ea typeface="Tahoma"/>
              <a:cs typeface="Tahoma"/>
              <a:sym typeface="Tahoma"/>
            </a:endParaRPr>
          </a:p>
        </p:txBody>
      </p:sp>
      <p:sp>
        <p:nvSpPr>
          <p:cNvPr id="447" name="Google Shape;447;p12"/>
          <p:cNvSpPr/>
          <p:nvPr/>
        </p:nvSpPr>
        <p:spPr>
          <a:xfrm>
            <a:off x="5018559" y="2746713"/>
            <a:ext cx="2928958" cy="716105"/>
          </a:xfrm>
          <a:prstGeom prst="roundRect">
            <a:avLst>
              <a:gd fmla="val 16667" name="adj"/>
            </a:avLst>
          </a:prstGeom>
          <a:gradFill>
            <a:gsLst>
              <a:gs pos="0">
                <a:srgbClr val="3E7FCD"/>
              </a:gs>
              <a:gs pos="100000">
                <a:srgbClr val="96C0FF"/>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100"/>
              <a:buFont typeface="Tahoma"/>
              <a:buNone/>
            </a:pPr>
            <a:r>
              <a:rPr b="1" lang="es-CL" sz="1100">
                <a:solidFill>
                  <a:schemeClr val="dk1"/>
                </a:solidFill>
                <a:latin typeface="Tahoma"/>
                <a:ea typeface="Tahoma"/>
                <a:cs typeface="Tahoma"/>
                <a:sym typeface="Tahoma"/>
              </a:rPr>
              <a:t>SISTEMA DE INFORMACIÓN DE VERIFICACIÓN DEL GASTO MENSUAL</a:t>
            </a:r>
            <a:endParaRPr sz="1800">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100"/>
              <a:buFont typeface="Tahoma"/>
              <a:buNone/>
            </a:pPr>
            <a:r>
              <a:rPr b="1" lang="es-CL" sz="1100">
                <a:solidFill>
                  <a:schemeClr val="dk1"/>
                </a:solidFill>
                <a:latin typeface="Tahoma"/>
                <a:ea typeface="Tahoma"/>
                <a:cs typeface="Tahoma"/>
                <a:sym typeface="Tahoma"/>
              </a:rPr>
              <a:t>(SIVEGAM)</a:t>
            </a:r>
            <a:endParaRPr b="1" sz="1100">
              <a:solidFill>
                <a:schemeClr val="dk1"/>
              </a:solidFill>
              <a:latin typeface="Tahoma"/>
              <a:ea typeface="Tahoma"/>
              <a:cs typeface="Tahoma"/>
              <a:sym typeface="Tahoma"/>
            </a:endParaRPr>
          </a:p>
        </p:txBody>
      </p:sp>
      <p:sp>
        <p:nvSpPr>
          <p:cNvPr id="448" name="Google Shape;448;p12"/>
          <p:cNvSpPr txBox="1"/>
          <p:nvPr/>
        </p:nvSpPr>
        <p:spPr>
          <a:xfrm>
            <a:off x="5661506" y="2276475"/>
            <a:ext cx="1500188" cy="3698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900"/>
              <a:buFont typeface="Tahoma"/>
              <a:buNone/>
            </a:pPr>
            <a:r>
              <a:rPr b="1" lang="es-CL" sz="900">
                <a:solidFill>
                  <a:srgbClr val="FF0000"/>
                </a:solidFill>
                <a:latin typeface="Tahoma"/>
                <a:ea typeface="Tahoma"/>
                <a:cs typeface="Tahoma"/>
                <a:sym typeface="Tahoma"/>
              </a:rPr>
              <a:t>Provisión de Fondos Mensual</a:t>
            </a:r>
            <a:endParaRPr b="1" sz="900">
              <a:solidFill>
                <a:srgbClr val="FF0000"/>
              </a:solidFill>
              <a:latin typeface="Tahoma"/>
              <a:ea typeface="Tahoma"/>
              <a:cs typeface="Tahoma"/>
              <a:sym typeface="Tahoma"/>
            </a:endParaRPr>
          </a:p>
        </p:txBody>
      </p:sp>
      <p:sp>
        <p:nvSpPr>
          <p:cNvPr id="449" name="Google Shape;449;p12"/>
          <p:cNvSpPr/>
          <p:nvPr/>
        </p:nvSpPr>
        <p:spPr>
          <a:xfrm>
            <a:off x="7518881" y="2259013"/>
            <a:ext cx="1285875" cy="357187"/>
          </a:xfrm>
          <a:prstGeom prst="roundRect">
            <a:avLst>
              <a:gd fmla="val 16667" name="adj"/>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050"/>
              <a:buFont typeface="Tahoma"/>
              <a:buNone/>
            </a:pPr>
            <a:r>
              <a:rPr lang="es-CL" sz="1050">
                <a:solidFill>
                  <a:schemeClr val="dk1"/>
                </a:solidFill>
                <a:latin typeface="Tahoma"/>
                <a:ea typeface="Tahoma"/>
                <a:cs typeface="Tahoma"/>
                <a:sym typeface="Tahoma"/>
              </a:rPr>
              <a:t>Entidad</a:t>
            </a:r>
            <a:endParaRPr sz="1800">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050"/>
              <a:buFont typeface="Tahoma"/>
              <a:buNone/>
            </a:pPr>
            <a:r>
              <a:rPr lang="es-CL" sz="1050">
                <a:solidFill>
                  <a:schemeClr val="dk1"/>
                </a:solidFill>
                <a:latin typeface="Tahoma"/>
                <a:ea typeface="Tahoma"/>
                <a:cs typeface="Tahoma"/>
                <a:sym typeface="Tahoma"/>
              </a:rPr>
              <a:t>Administradora</a:t>
            </a:r>
            <a:endParaRPr sz="1050">
              <a:solidFill>
                <a:schemeClr val="dk1"/>
              </a:solidFill>
              <a:latin typeface="Tahoma"/>
              <a:ea typeface="Tahoma"/>
              <a:cs typeface="Tahoma"/>
              <a:sym typeface="Tahoma"/>
            </a:endParaRPr>
          </a:p>
        </p:txBody>
      </p:sp>
      <p:sp>
        <p:nvSpPr>
          <p:cNvPr id="450" name="Google Shape;450;p12"/>
          <p:cNvSpPr/>
          <p:nvPr/>
        </p:nvSpPr>
        <p:spPr>
          <a:xfrm>
            <a:off x="6947381" y="3421063"/>
            <a:ext cx="928688" cy="322262"/>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800"/>
              <a:buFont typeface="Tahoma"/>
              <a:buNone/>
            </a:pPr>
            <a:r>
              <a:rPr lang="es-CL" sz="800">
                <a:solidFill>
                  <a:schemeClr val="dk1"/>
                </a:solidFill>
                <a:latin typeface="Tahoma"/>
                <a:ea typeface="Tahoma"/>
                <a:cs typeface="Tahoma"/>
                <a:sym typeface="Tahoma"/>
              </a:rPr>
              <a:t>Valida</a:t>
            </a:r>
            <a:endParaRPr sz="800">
              <a:solidFill>
                <a:schemeClr val="dk1"/>
              </a:solidFill>
              <a:latin typeface="Tahoma"/>
              <a:ea typeface="Tahoma"/>
              <a:cs typeface="Tahoma"/>
              <a:sym typeface="Tahoma"/>
            </a:endParaRPr>
          </a:p>
        </p:txBody>
      </p:sp>
      <p:sp>
        <p:nvSpPr>
          <p:cNvPr id="451" name="Google Shape;451;p12"/>
          <p:cNvSpPr/>
          <p:nvPr/>
        </p:nvSpPr>
        <p:spPr>
          <a:xfrm>
            <a:off x="1946756" y="3243263"/>
            <a:ext cx="1214438" cy="500062"/>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Tahoma"/>
              <a:buNone/>
            </a:pPr>
            <a:r>
              <a:rPr lang="es-CL" sz="900">
                <a:solidFill>
                  <a:schemeClr val="dk1"/>
                </a:solidFill>
                <a:latin typeface="Tahoma"/>
                <a:ea typeface="Tahoma"/>
                <a:cs typeface="Tahoma"/>
                <a:sym typeface="Tahoma"/>
              </a:rPr>
              <a:t>Observaciones a Entidad Administradora</a:t>
            </a:r>
            <a:endParaRPr sz="900">
              <a:solidFill>
                <a:schemeClr val="dk1"/>
              </a:solidFill>
              <a:latin typeface="Tahoma"/>
              <a:ea typeface="Tahoma"/>
              <a:cs typeface="Tahoma"/>
              <a:sym typeface="Tahoma"/>
            </a:endParaRPr>
          </a:p>
        </p:txBody>
      </p:sp>
      <p:sp>
        <p:nvSpPr>
          <p:cNvPr id="452" name="Google Shape;452;p12"/>
          <p:cNvSpPr/>
          <p:nvPr/>
        </p:nvSpPr>
        <p:spPr>
          <a:xfrm>
            <a:off x="5732944" y="4186238"/>
            <a:ext cx="714375" cy="322262"/>
          </a:xfrm>
          <a:prstGeom prst="roundRect">
            <a:avLst>
              <a:gd fmla="val 16667" name="adj"/>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700"/>
              <a:buFont typeface="Tahoma"/>
              <a:buNone/>
            </a:pPr>
            <a:r>
              <a:rPr lang="es-CL" sz="700">
                <a:solidFill>
                  <a:schemeClr val="dk1"/>
                </a:solidFill>
                <a:latin typeface="Tahoma"/>
                <a:ea typeface="Tahoma"/>
                <a:cs typeface="Tahoma"/>
                <a:sym typeface="Tahoma"/>
              </a:rPr>
              <a:t>SIAGF</a:t>
            </a:r>
            <a:endParaRPr sz="700">
              <a:solidFill>
                <a:schemeClr val="dk1"/>
              </a:solidFill>
              <a:latin typeface="Tahoma"/>
              <a:ea typeface="Tahoma"/>
              <a:cs typeface="Tahoma"/>
              <a:sym typeface="Tahoma"/>
            </a:endParaRPr>
          </a:p>
        </p:txBody>
      </p:sp>
      <p:sp>
        <p:nvSpPr>
          <p:cNvPr id="453" name="Google Shape;453;p12"/>
          <p:cNvSpPr/>
          <p:nvPr/>
        </p:nvSpPr>
        <p:spPr>
          <a:xfrm>
            <a:off x="9090525" y="3034745"/>
            <a:ext cx="1285884" cy="386414"/>
          </a:xfrm>
          <a:prstGeom prst="roundRect">
            <a:avLst>
              <a:gd fmla="val 16667" name="adj"/>
            </a:avLst>
          </a:prstGeom>
          <a:gradFill>
            <a:gsLst>
              <a:gs pos="0">
                <a:srgbClr val="7F5AAB"/>
              </a:gs>
              <a:gs pos="100000">
                <a:srgbClr val="C7AEED"/>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800"/>
              <a:buFont typeface="Tahoma"/>
              <a:buNone/>
            </a:pPr>
            <a:r>
              <a:rPr lang="es-CL" sz="800">
                <a:solidFill>
                  <a:schemeClr val="dk1"/>
                </a:solidFill>
                <a:latin typeface="Tahoma"/>
                <a:ea typeface="Tahoma"/>
                <a:cs typeface="Tahoma"/>
                <a:sym typeface="Tahoma"/>
              </a:rPr>
              <a:t>Informe Financiero Inicial</a:t>
            </a:r>
            <a:endParaRPr sz="800">
              <a:solidFill>
                <a:schemeClr val="dk1"/>
              </a:solidFill>
              <a:latin typeface="Tahoma"/>
              <a:ea typeface="Tahoma"/>
              <a:cs typeface="Tahoma"/>
              <a:sym typeface="Tahoma"/>
            </a:endParaRPr>
          </a:p>
        </p:txBody>
      </p:sp>
      <p:sp>
        <p:nvSpPr>
          <p:cNvPr id="454" name="Google Shape;454;p12"/>
          <p:cNvSpPr/>
          <p:nvPr/>
        </p:nvSpPr>
        <p:spPr>
          <a:xfrm>
            <a:off x="7947506" y="2746375"/>
            <a:ext cx="714375" cy="715963"/>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800"/>
              <a:buFont typeface="Tahoma"/>
              <a:buNone/>
            </a:pPr>
            <a:r>
              <a:rPr lang="es-CL" sz="800">
                <a:solidFill>
                  <a:schemeClr val="dk1"/>
                </a:solidFill>
                <a:latin typeface="Tahoma"/>
                <a:ea typeface="Tahoma"/>
                <a:cs typeface="Tahoma"/>
                <a:sym typeface="Tahoma"/>
              </a:rPr>
              <a:t>Captura </a:t>
            </a:r>
            <a:r>
              <a:rPr lang="es-CL" sz="600">
                <a:solidFill>
                  <a:schemeClr val="dk1"/>
                </a:solidFill>
                <a:latin typeface="Tahoma"/>
                <a:ea typeface="Tahoma"/>
                <a:cs typeface="Tahoma"/>
                <a:sym typeface="Tahoma"/>
              </a:rPr>
              <a:t>(aplicación cliente)</a:t>
            </a:r>
            <a:endParaRPr sz="600">
              <a:solidFill>
                <a:schemeClr val="dk1"/>
              </a:solidFill>
              <a:latin typeface="Tahoma"/>
              <a:ea typeface="Tahoma"/>
              <a:cs typeface="Tahoma"/>
              <a:sym typeface="Tahoma"/>
            </a:endParaRPr>
          </a:p>
        </p:txBody>
      </p:sp>
      <p:sp>
        <p:nvSpPr>
          <p:cNvPr id="455" name="Google Shape;455;p12"/>
          <p:cNvSpPr/>
          <p:nvPr/>
        </p:nvSpPr>
        <p:spPr>
          <a:xfrm>
            <a:off x="6018694" y="3421063"/>
            <a:ext cx="928687" cy="322262"/>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800"/>
              <a:buFont typeface="Tahoma"/>
              <a:buNone/>
            </a:pPr>
            <a:r>
              <a:rPr lang="es-CL" sz="800">
                <a:solidFill>
                  <a:schemeClr val="dk1"/>
                </a:solidFill>
                <a:latin typeface="Tahoma"/>
                <a:ea typeface="Tahoma"/>
                <a:cs typeface="Tahoma"/>
                <a:sym typeface="Tahoma"/>
              </a:rPr>
              <a:t>Analiza</a:t>
            </a:r>
            <a:endParaRPr sz="800">
              <a:solidFill>
                <a:schemeClr val="dk1"/>
              </a:solidFill>
              <a:latin typeface="Tahoma"/>
              <a:ea typeface="Tahoma"/>
              <a:cs typeface="Tahoma"/>
              <a:sym typeface="Tahoma"/>
            </a:endParaRPr>
          </a:p>
        </p:txBody>
      </p:sp>
      <p:sp>
        <p:nvSpPr>
          <p:cNvPr id="456" name="Google Shape;456;p12"/>
          <p:cNvSpPr/>
          <p:nvPr/>
        </p:nvSpPr>
        <p:spPr>
          <a:xfrm>
            <a:off x="5018569" y="3421063"/>
            <a:ext cx="1000125" cy="322262"/>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800"/>
              <a:buFont typeface="Tahoma"/>
              <a:buNone/>
            </a:pPr>
            <a:r>
              <a:rPr lang="es-CL" sz="800">
                <a:solidFill>
                  <a:schemeClr val="dk1"/>
                </a:solidFill>
                <a:latin typeface="Tahoma"/>
                <a:ea typeface="Tahoma"/>
                <a:cs typeface="Tahoma"/>
                <a:sym typeface="Tahoma"/>
              </a:rPr>
              <a:t>Gestiona</a:t>
            </a:r>
            <a:endParaRPr sz="800">
              <a:solidFill>
                <a:schemeClr val="dk1"/>
              </a:solidFill>
              <a:latin typeface="Tahoma"/>
              <a:ea typeface="Tahoma"/>
              <a:cs typeface="Tahoma"/>
              <a:sym typeface="Tahoma"/>
            </a:endParaRPr>
          </a:p>
        </p:txBody>
      </p:sp>
      <p:sp>
        <p:nvSpPr>
          <p:cNvPr id="457" name="Google Shape;457;p12"/>
          <p:cNvSpPr/>
          <p:nvPr/>
        </p:nvSpPr>
        <p:spPr>
          <a:xfrm>
            <a:off x="6447319" y="4186238"/>
            <a:ext cx="714375" cy="322262"/>
          </a:xfrm>
          <a:prstGeom prst="roundRect">
            <a:avLst>
              <a:gd fmla="val 16667" name="adj"/>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700"/>
              <a:buFont typeface="Tahoma"/>
              <a:buNone/>
            </a:pPr>
            <a:r>
              <a:rPr lang="es-CL" sz="700">
                <a:solidFill>
                  <a:schemeClr val="dk1"/>
                </a:solidFill>
                <a:latin typeface="Tahoma"/>
                <a:ea typeface="Tahoma"/>
                <a:cs typeface="Tahoma"/>
                <a:sym typeface="Tahoma"/>
              </a:rPr>
              <a:t>Rendiciones Previas</a:t>
            </a:r>
            <a:endParaRPr sz="700">
              <a:solidFill>
                <a:schemeClr val="dk1"/>
              </a:solidFill>
              <a:latin typeface="Tahoma"/>
              <a:ea typeface="Tahoma"/>
              <a:cs typeface="Tahoma"/>
              <a:sym typeface="Tahoma"/>
            </a:endParaRPr>
          </a:p>
        </p:txBody>
      </p:sp>
      <p:sp>
        <p:nvSpPr>
          <p:cNvPr id="458" name="Google Shape;458;p12"/>
          <p:cNvSpPr/>
          <p:nvPr/>
        </p:nvSpPr>
        <p:spPr>
          <a:xfrm>
            <a:off x="9090525" y="2636912"/>
            <a:ext cx="1285884" cy="386414"/>
          </a:xfrm>
          <a:prstGeom prst="roundRect">
            <a:avLst>
              <a:gd fmla="val 16667" name="adj"/>
            </a:avLst>
          </a:prstGeom>
          <a:gradFill>
            <a:gsLst>
              <a:gs pos="0">
                <a:srgbClr val="7F5AAB"/>
              </a:gs>
              <a:gs pos="100000">
                <a:srgbClr val="C7AEED"/>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800"/>
              <a:buFont typeface="Tahoma"/>
              <a:buNone/>
            </a:pPr>
            <a:r>
              <a:rPr lang="es-CL" sz="800">
                <a:solidFill>
                  <a:schemeClr val="dk1"/>
                </a:solidFill>
                <a:latin typeface="Tahoma"/>
                <a:ea typeface="Tahoma"/>
                <a:cs typeface="Tahoma"/>
                <a:sym typeface="Tahoma"/>
              </a:rPr>
              <a:t>Nóminas de Respaldos</a:t>
            </a:r>
            <a:endParaRPr sz="800">
              <a:solidFill>
                <a:schemeClr val="dk1"/>
              </a:solidFill>
              <a:latin typeface="Tahoma"/>
              <a:ea typeface="Tahoma"/>
              <a:cs typeface="Tahoma"/>
              <a:sym typeface="Tahoma"/>
            </a:endParaRPr>
          </a:p>
        </p:txBody>
      </p:sp>
      <p:sp>
        <p:nvSpPr>
          <p:cNvPr id="459" name="Google Shape;459;p12"/>
          <p:cNvSpPr/>
          <p:nvPr/>
        </p:nvSpPr>
        <p:spPr>
          <a:xfrm>
            <a:off x="3446923" y="3421161"/>
            <a:ext cx="1143008" cy="322247"/>
          </a:xfrm>
          <a:prstGeom prst="roundRect">
            <a:avLst>
              <a:gd fmla="val 16667" name="adj"/>
            </a:avLst>
          </a:prstGeom>
          <a:gradFill>
            <a:gsLst>
              <a:gs pos="0">
                <a:srgbClr val="7F5AAB"/>
              </a:gs>
              <a:gs pos="100000">
                <a:srgbClr val="C7AEED"/>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800"/>
              <a:buFont typeface="Tahoma"/>
              <a:buNone/>
            </a:pPr>
            <a:r>
              <a:rPr lang="es-CL" sz="800">
                <a:solidFill>
                  <a:schemeClr val="dk1"/>
                </a:solidFill>
                <a:latin typeface="Tahoma"/>
                <a:ea typeface="Tahoma"/>
                <a:cs typeface="Tahoma"/>
                <a:sym typeface="Tahoma"/>
              </a:rPr>
              <a:t>Informe Financiero Virtual</a:t>
            </a:r>
            <a:endParaRPr sz="800">
              <a:solidFill>
                <a:schemeClr val="dk1"/>
              </a:solidFill>
              <a:latin typeface="Tahoma"/>
              <a:ea typeface="Tahoma"/>
              <a:cs typeface="Tahoma"/>
              <a:sym typeface="Tahoma"/>
            </a:endParaRPr>
          </a:p>
        </p:txBody>
      </p:sp>
      <p:sp>
        <p:nvSpPr>
          <p:cNvPr id="460" name="Google Shape;460;p12"/>
          <p:cNvSpPr/>
          <p:nvPr/>
        </p:nvSpPr>
        <p:spPr>
          <a:xfrm>
            <a:off x="3446923" y="4258881"/>
            <a:ext cx="1143008" cy="322247"/>
          </a:xfrm>
          <a:prstGeom prst="roundRect">
            <a:avLst>
              <a:gd fmla="val 16667" name="adj"/>
            </a:avLst>
          </a:prstGeom>
          <a:gradFill>
            <a:gsLst>
              <a:gs pos="0">
                <a:srgbClr val="7F5AAB"/>
              </a:gs>
              <a:gs pos="100000">
                <a:srgbClr val="C7AEED"/>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800"/>
              <a:buFont typeface="Tahoma"/>
              <a:buNone/>
            </a:pPr>
            <a:r>
              <a:rPr lang="es-CL" sz="800">
                <a:solidFill>
                  <a:schemeClr val="dk1"/>
                </a:solidFill>
                <a:latin typeface="Tahoma"/>
                <a:ea typeface="Tahoma"/>
                <a:cs typeface="Tahoma"/>
                <a:sym typeface="Tahoma"/>
              </a:rPr>
              <a:t>Bitácora</a:t>
            </a:r>
            <a:endParaRPr sz="800">
              <a:solidFill>
                <a:schemeClr val="dk1"/>
              </a:solidFill>
              <a:latin typeface="Tahoma"/>
              <a:ea typeface="Tahoma"/>
              <a:cs typeface="Tahoma"/>
              <a:sym typeface="Tahoma"/>
            </a:endParaRPr>
          </a:p>
        </p:txBody>
      </p:sp>
      <p:sp>
        <p:nvSpPr>
          <p:cNvPr id="461" name="Google Shape;461;p12"/>
          <p:cNvSpPr/>
          <p:nvPr/>
        </p:nvSpPr>
        <p:spPr>
          <a:xfrm>
            <a:off x="3446923" y="3826833"/>
            <a:ext cx="1143008" cy="322247"/>
          </a:xfrm>
          <a:prstGeom prst="roundRect">
            <a:avLst>
              <a:gd fmla="val 16667" name="adj"/>
            </a:avLst>
          </a:prstGeom>
          <a:gradFill>
            <a:gsLst>
              <a:gs pos="0">
                <a:srgbClr val="7F5AAB"/>
              </a:gs>
              <a:gs pos="100000">
                <a:srgbClr val="C7AEED"/>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800"/>
              <a:buFont typeface="Tahoma"/>
              <a:buNone/>
            </a:pPr>
            <a:r>
              <a:rPr lang="es-CL" sz="800">
                <a:solidFill>
                  <a:schemeClr val="dk1"/>
                </a:solidFill>
                <a:latin typeface="Tahoma"/>
                <a:ea typeface="Tahoma"/>
                <a:cs typeface="Tahoma"/>
                <a:sym typeface="Tahoma"/>
              </a:rPr>
              <a:t>Reportes</a:t>
            </a:r>
            <a:endParaRPr sz="800">
              <a:solidFill>
                <a:schemeClr val="dk1"/>
              </a:solidFill>
              <a:latin typeface="Tahoma"/>
              <a:ea typeface="Tahoma"/>
              <a:cs typeface="Tahoma"/>
              <a:sym typeface="Tahoma"/>
            </a:endParaRPr>
          </a:p>
        </p:txBody>
      </p:sp>
      <p:cxnSp>
        <p:nvCxnSpPr>
          <p:cNvPr id="462" name="Google Shape;462;p12"/>
          <p:cNvCxnSpPr>
            <a:stCxn id="449" idx="3"/>
          </p:cNvCxnSpPr>
          <p:nvPr/>
        </p:nvCxnSpPr>
        <p:spPr>
          <a:xfrm>
            <a:off x="8804756" y="2437607"/>
            <a:ext cx="1571700" cy="392100"/>
          </a:xfrm>
          <a:prstGeom prst="bentConnector3">
            <a:avLst>
              <a:gd fmla="val 114540" name="adj1"/>
            </a:avLst>
          </a:prstGeom>
          <a:noFill/>
          <a:ln cap="flat" cmpd="sng" w="9525">
            <a:solidFill>
              <a:srgbClr val="4A7DBA"/>
            </a:solidFill>
            <a:prstDash val="solid"/>
            <a:round/>
            <a:headEnd len="sm" w="sm" type="none"/>
            <a:tailEnd len="med" w="med" type="stealth"/>
          </a:ln>
        </p:spPr>
      </p:cxnSp>
      <p:cxnSp>
        <p:nvCxnSpPr>
          <p:cNvPr id="463" name="Google Shape;463;p12"/>
          <p:cNvCxnSpPr>
            <a:stCxn id="451" idx="0"/>
            <a:endCxn id="449" idx="0"/>
          </p:cNvCxnSpPr>
          <p:nvPr/>
        </p:nvCxnSpPr>
        <p:spPr>
          <a:xfrm rot="-5400000">
            <a:off x="4865775" y="-52837"/>
            <a:ext cx="984300" cy="5607900"/>
          </a:xfrm>
          <a:prstGeom prst="bentConnector3">
            <a:avLst>
              <a:gd fmla="val 123209" name="adj1"/>
            </a:avLst>
          </a:prstGeom>
          <a:noFill/>
          <a:ln cap="flat" cmpd="sng" w="9525">
            <a:solidFill>
              <a:srgbClr val="4A7DBA"/>
            </a:solidFill>
            <a:prstDash val="solid"/>
            <a:round/>
            <a:headEnd len="sm" w="sm" type="none"/>
            <a:tailEnd len="med" w="med" type="stealth"/>
          </a:ln>
        </p:spPr>
      </p:cxnSp>
      <p:sp>
        <p:nvSpPr>
          <p:cNvPr id="464" name="Google Shape;464;p12"/>
          <p:cNvSpPr/>
          <p:nvPr/>
        </p:nvSpPr>
        <p:spPr>
          <a:xfrm>
            <a:off x="5304311" y="2419735"/>
            <a:ext cx="357190" cy="107416"/>
          </a:xfrm>
          <a:prstGeom prst="righ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400"/>
              <a:buFont typeface="Arial"/>
              <a:buNone/>
            </a:pPr>
            <a:r>
              <a:t/>
            </a:r>
            <a:endParaRPr sz="1400">
              <a:solidFill>
                <a:schemeClr val="lt1"/>
              </a:solidFill>
              <a:latin typeface="Arial"/>
              <a:ea typeface="Arial"/>
              <a:cs typeface="Arial"/>
              <a:sym typeface="Arial"/>
            </a:endParaRPr>
          </a:p>
        </p:txBody>
      </p:sp>
      <p:sp>
        <p:nvSpPr>
          <p:cNvPr id="465" name="Google Shape;465;p12"/>
          <p:cNvSpPr/>
          <p:nvPr/>
        </p:nvSpPr>
        <p:spPr>
          <a:xfrm>
            <a:off x="7090261" y="2419735"/>
            <a:ext cx="357190" cy="107416"/>
          </a:xfrm>
          <a:prstGeom prst="righ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400"/>
              <a:buFont typeface="Arial"/>
              <a:buNone/>
            </a:pPr>
            <a:r>
              <a:t/>
            </a:r>
            <a:endParaRPr sz="1400">
              <a:solidFill>
                <a:schemeClr val="lt1"/>
              </a:solidFill>
              <a:latin typeface="Arial"/>
              <a:ea typeface="Arial"/>
              <a:cs typeface="Arial"/>
              <a:sym typeface="Arial"/>
            </a:endParaRPr>
          </a:p>
        </p:txBody>
      </p:sp>
      <p:sp>
        <p:nvSpPr>
          <p:cNvPr id="466" name="Google Shape;466;p12"/>
          <p:cNvSpPr/>
          <p:nvPr/>
        </p:nvSpPr>
        <p:spPr>
          <a:xfrm>
            <a:off x="3161171" y="3533759"/>
            <a:ext cx="285752" cy="107416"/>
          </a:xfrm>
          <a:prstGeom prst="lef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400"/>
              <a:buFont typeface="Arial"/>
              <a:buNone/>
            </a:pPr>
            <a:r>
              <a:t/>
            </a:r>
            <a:endParaRPr sz="1400">
              <a:solidFill>
                <a:schemeClr val="lt1"/>
              </a:solidFill>
              <a:latin typeface="Arial"/>
              <a:ea typeface="Arial"/>
              <a:cs typeface="Arial"/>
              <a:sym typeface="Arial"/>
            </a:endParaRPr>
          </a:p>
        </p:txBody>
      </p:sp>
      <p:cxnSp>
        <p:nvCxnSpPr>
          <p:cNvPr id="467" name="Google Shape;467;p12"/>
          <p:cNvCxnSpPr>
            <a:stCxn id="455" idx="2"/>
            <a:endCxn id="457" idx="0"/>
          </p:cNvCxnSpPr>
          <p:nvPr/>
        </p:nvCxnSpPr>
        <p:spPr>
          <a:xfrm flipH="1" rot="-5400000">
            <a:off x="6422438" y="3803925"/>
            <a:ext cx="442800" cy="321600"/>
          </a:xfrm>
          <a:prstGeom prst="bentConnector3">
            <a:avLst>
              <a:gd fmla="val 50013" name="adj1"/>
            </a:avLst>
          </a:prstGeom>
          <a:noFill/>
          <a:ln cap="flat" cmpd="sng" w="9525">
            <a:solidFill>
              <a:srgbClr val="4A7DBA"/>
            </a:solidFill>
            <a:prstDash val="solid"/>
            <a:round/>
            <a:headEnd len="sm" w="sm" type="none"/>
            <a:tailEnd len="med" w="med" type="stealth"/>
          </a:ln>
        </p:spPr>
      </p:cxnSp>
      <p:cxnSp>
        <p:nvCxnSpPr>
          <p:cNvPr id="468" name="Google Shape;468;p12"/>
          <p:cNvCxnSpPr>
            <a:stCxn id="455" idx="2"/>
            <a:endCxn id="452" idx="0"/>
          </p:cNvCxnSpPr>
          <p:nvPr/>
        </p:nvCxnSpPr>
        <p:spPr>
          <a:xfrm rot="5400000">
            <a:off x="6065138" y="3768225"/>
            <a:ext cx="442800" cy="393000"/>
          </a:xfrm>
          <a:prstGeom prst="bentConnector3">
            <a:avLst>
              <a:gd fmla="val 50013" name="adj1"/>
            </a:avLst>
          </a:prstGeom>
          <a:noFill/>
          <a:ln cap="flat" cmpd="sng" w="9525">
            <a:solidFill>
              <a:srgbClr val="4A7DBA"/>
            </a:solidFill>
            <a:prstDash val="solid"/>
            <a:round/>
            <a:headEnd len="sm" w="sm" type="none"/>
            <a:tailEnd len="med" w="med" type="stealth"/>
          </a:ln>
        </p:spPr>
      </p:cxnSp>
      <p:cxnSp>
        <p:nvCxnSpPr>
          <p:cNvPr id="469" name="Google Shape;469;p12"/>
          <p:cNvCxnSpPr>
            <a:stCxn id="449" idx="3"/>
          </p:cNvCxnSpPr>
          <p:nvPr/>
        </p:nvCxnSpPr>
        <p:spPr>
          <a:xfrm>
            <a:off x="8804756" y="2437607"/>
            <a:ext cx="1571700" cy="789000"/>
          </a:xfrm>
          <a:prstGeom prst="bentConnector3">
            <a:avLst>
              <a:gd fmla="val 114540" name="adj1"/>
            </a:avLst>
          </a:prstGeom>
          <a:noFill/>
          <a:ln cap="flat" cmpd="sng" w="9525">
            <a:solidFill>
              <a:srgbClr val="4A7DBA"/>
            </a:solidFill>
            <a:prstDash val="solid"/>
            <a:round/>
            <a:headEnd len="sm" w="sm" type="none"/>
            <a:tailEnd len="med" w="med" type="stealth"/>
          </a:ln>
        </p:spPr>
      </p:cxnSp>
      <p:sp>
        <p:nvSpPr>
          <p:cNvPr id="470" name="Google Shape;470;p12"/>
          <p:cNvSpPr/>
          <p:nvPr/>
        </p:nvSpPr>
        <p:spPr>
          <a:xfrm>
            <a:off x="8733335" y="2780928"/>
            <a:ext cx="285752" cy="107416"/>
          </a:xfrm>
          <a:prstGeom prst="lef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400"/>
              <a:buFont typeface="Arial"/>
              <a:buNone/>
            </a:pPr>
            <a:r>
              <a:t/>
            </a:r>
            <a:endParaRPr sz="1400">
              <a:solidFill>
                <a:schemeClr val="lt1"/>
              </a:solidFill>
              <a:latin typeface="Arial"/>
              <a:ea typeface="Arial"/>
              <a:cs typeface="Arial"/>
              <a:sym typeface="Arial"/>
            </a:endParaRPr>
          </a:p>
        </p:txBody>
      </p:sp>
      <p:sp>
        <p:nvSpPr>
          <p:cNvPr id="471" name="Google Shape;471;p12"/>
          <p:cNvSpPr/>
          <p:nvPr/>
        </p:nvSpPr>
        <p:spPr>
          <a:xfrm>
            <a:off x="8733335" y="3249576"/>
            <a:ext cx="285752" cy="107416"/>
          </a:xfrm>
          <a:prstGeom prst="lef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400"/>
              <a:buFont typeface="Arial"/>
              <a:buNone/>
            </a:pPr>
            <a:r>
              <a:t/>
            </a:r>
            <a:endParaRPr sz="1400">
              <a:solidFill>
                <a:schemeClr val="lt1"/>
              </a:solidFill>
              <a:latin typeface="Arial"/>
              <a:ea typeface="Arial"/>
              <a:cs typeface="Arial"/>
              <a:sym typeface="Arial"/>
            </a:endParaRPr>
          </a:p>
        </p:txBody>
      </p:sp>
      <p:cxnSp>
        <p:nvCxnSpPr>
          <p:cNvPr id="472" name="Google Shape;472;p12"/>
          <p:cNvCxnSpPr>
            <a:stCxn id="456" idx="1"/>
          </p:cNvCxnSpPr>
          <p:nvPr/>
        </p:nvCxnSpPr>
        <p:spPr>
          <a:xfrm flipH="1">
            <a:off x="4589869" y="3582194"/>
            <a:ext cx="428700" cy="600"/>
          </a:xfrm>
          <a:prstGeom prst="bentConnector3">
            <a:avLst>
              <a:gd fmla="val 49991" name="adj1"/>
            </a:avLst>
          </a:prstGeom>
          <a:noFill/>
          <a:ln cap="flat" cmpd="sng" w="9525">
            <a:solidFill>
              <a:srgbClr val="4A7DBA"/>
            </a:solidFill>
            <a:prstDash val="solid"/>
            <a:round/>
            <a:headEnd len="sm" w="sm" type="none"/>
            <a:tailEnd len="med" w="med" type="stealth"/>
          </a:ln>
        </p:spPr>
      </p:cxnSp>
      <p:cxnSp>
        <p:nvCxnSpPr>
          <p:cNvPr id="473" name="Google Shape;473;p12"/>
          <p:cNvCxnSpPr>
            <a:stCxn id="456" idx="1"/>
          </p:cNvCxnSpPr>
          <p:nvPr/>
        </p:nvCxnSpPr>
        <p:spPr>
          <a:xfrm flipH="1">
            <a:off x="4589869" y="3582194"/>
            <a:ext cx="428700" cy="404700"/>
          </a:xfrm>
          <a:prstGeom prst="bentConnector3">
            <a:avLst>
              <a:gd fmla="val 49991" name="adj1"/>
            </a:avLst>
          </a:prstGeom>
          <a:noFill/>
          <a:ln cap="flat" cmpd="sng" w="9525">
            <a:solidFill>
              <a:srgbClr val="4A7DBA"/>
            </a:solidFill>
            <a:prstDash val="solid"/>
            <a:round/>
            <a:headEnd len="sm" w="sm" type="none"/>
            <a:tailEnd len="med" w="med" type="stealth"/>
          </a:ln>
        </p:spPr>
      </p:cxnSp>
      <p:cxnSp>
        <p:nvCxnSpPr>
          <p:cNvPr id="474" name="Google Shape;474;p12"/>
          <p:cNvCxnSpPr>
            <a:stCxn id="456" idx="1"/>
          </p:cNvCxnSpPr>
          <p:nvPr/>
        </p:nvCxnSpPr>
        <p:spPr>
          <a:xfrm flipH="1">
            <a:off x="4589869" y="3582194"/>
            <a:ext cx="428700" cy="836700"/>
          </a:xfrm>
          <a:prstGeom prst="bentConnector3">
            <a:avLst>
              <a:gd fmla="val 49991" name="adj1"/>
            </a:avLst>
          </a:prstGeom>
          <a:noFill/>
          <a:ln cap="flat" cmpd="sng" w="9525">
            <a:solidFill>
              <a:srgbClr val="4A7DBA"/>
            </a:solidFill>
            <a:prstDash val="solid"/>
            <a:round/>
            <a:headEnd len="sm" w="sm" type="none"/>
            <a:tailEnd len="med" w="med" type="stealth"/>
          </a:ln>
        </p:spPr>
      </p:cxnSp>
      <p:cxnSp>
        <p:nvCxnSpPr>
          <p:cNvPr id="475" name="Google Shape;475;p12"/>
          <p:cNvCxnSpPr>
            <a:stCxn id="450" idx="2"/>
            <a:endCxn id="449" idx="0"/>
          </p:cNvCxnSpPr>
          <p:nvPr/>
        </p:nvCxnSpPr>
        <p:spPr>
          <a:xfrm rot="-5400000">
            <a:off x="7044525" y="2626125"/>
            <a:ext cx="1484400" cy="750000"/>
          </a:xfrm>
          <a:prstGeom prst="bentConnector5">
            <a:avLst>
              <a:gd fmla="val -15395" name="adj1"/>
              <a:gd fmla="val 449199" name="adj2"/>
              <a:gd fmla="val 115389" name="adj3"/>
            </a:avLst>
          </a:prstGeom>
          <a:noFill/>
          <a:ln cap="flat" cmpd="sng" w="25400">
            <a:solidFill>
              <a:schemeClr val="accent6"/>
            </a:solidFill>
            <a:prstDash val="dash"/>
            <a:round/>
            <a:headEnd len="sm" w="sm" type="none"/>
            <a:tailEnd len="med" w="med" type="stealth"/>
          </a:ln>
        </p:spPr>
      </p:cxnSp>
      <p:sp>
        <p:nvSpPr>
          <p:cNvPr id="476" name="Google Shape;476;p12"/>
          <p:cNvSpPr txBox="1"/>
          <p:nvPr/>
        </p:nvSpPr>
        <p:spPr>
          <a:xfrm>
            <a:off x="8449156" y="3186113"/>
            <a:ext cx="303213"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2"/>
              </a:buClr>
              <a:buSzPts val="1200"/>
              <a:buFont typeface="Arial"/>
              <a:buNone/>
            </a:pPr>
            <a:r>
              <a:rPr b="1" lang="es-CL" sz="1200">
                <a:solidFill>
                  <a:schemeClr val="dk2"/>
                </a:solidFill>
                <a:latin typeface="Arial"/>
                <a:ea typeface="Arial"/>
                <a:cs typeface="Arial"/>
                <a:sym typeface="Arial"/>
              </a:rPr>
              <a:t>2</a:t>
            </a:r>
            <a:endParaRPr b="1" sz="1200">
              <a:solidFill>
                <a:schemeClr val="dk2"/>
              </a:solidFill>
              <a:latin typeface="Arial"/>
              <a:ea typeface="Arial"/>
              <a:cs typeface="Arial"/>
              <a:sym typeface="Arial"/>
            </a:endParaRPr>
          </a:p>
        </p:txBody>
      </p:sp>
      <p:sp>
        <p:nvSpPr>
          <p:cNvPr id="477" name="Google Shape;477;p12"/>
          <p:cNvSpPr txBox="1"/>
          <p:nvPr/>
        </p:nvSpPr>
        <p:spPr>
          <a:xfrm>
            <a:off x="8582506" y="2389188"/>
            <a:ext cx="301625"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2"/>
              </a:buClr>
              <a:buSzPts val="1200"/>
              <a:buFont typeface="Arial"/>
              <a:buNone/>
            </a:pPr>
            <a:r>
              <a:rPr b="1" lang="es-CL" sz="1200">
                <a:solidFill>
                  <a:schemeClr val="dk2"/>
                </a:solidFill>
                <a:latin typeface="Arial"/>
                <a:ea typeface="Arial"/>
                <a:cs typeface="Arial"/>
                <a:sym typeface="Arial"/>
              </a:rPr>
              <a:t>1</a:t>
            </a:r>
            <a:endParaRPr b="1" sz="1200">
              <a:solidFill>
                <a:schemeClr val="dk2"/>
              </a:solidFill>
              <a:latin typeface="Arial"/>
              <a:ea typeface="Arial"/>
              <a:cs typeface="Arial"/>
              <a:sym typeface="Arial"/>
            </a:endParaRPr>
          </a:p>
        </p:txBody>
      </p:sp>
      <p:sp>
        <p:nvSpPr>
          <p:cNvPr id="478" name="Google Shape;478;p12"/>
          <p:cNvSpPr txBox="1"/>
          <p:nvPr/>
        </p:nvSpPr>
        <p:spPr>
          <a:xfrm>
            <a:off x="7656994" y="3502025"/>
            <a:ext cx="303212" cy="2778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2"/>
              </a:buClr>
              <a:buSzPts val="1200"/>
              <a:buFont typeface="Arial"/>
              <a:buNone/>
            </a:pPr>
            <a:r>
              <a:rPr b="1" lang="es-CL" sz="1200">
                <a:solidFill>
                  <a:schemeClr val="dk2"/>
                </a:solidFill>
                <a:latin typeface="Arial"/>
                <a:ea typeface="Arial"/>
                <a:cs typeface="Arial"/>
                <a:sym typeface="Arial"/>
              </a:rPr>
              <a:t>3</a:t>
            </a:r>
            <a:endParaRPr b="1" sz="1200">
              <a:solidFill>
                <a:schemeClr val="dk2"/>
              </a:solidFill>
              <a:latin typeface="Arial"/>
              <a:ea typeface="Arial"/>
              <a:cs typeface="Arial"/>
              <a:sym typeface="Arial"/>
            </a:endParaRPr>
          </a:p>
        </p:txBody>
      </p:sp>
      <p:sp>
        <p:nvSpPr>
          <p:cNvPr id="479" name="Google Shape;479;p12"/>
          <p:cNvSpPr txBox="1"/>
          <p:nvPr/>
        </p:nvSpPr>
        <p:spPr>
          <a:xfrm>
            <a:off x="6645756" y="3502025"/>
            <a:ext cx="301625" cy="2778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2"/>
              </a:buClr>
              <a:buSzPts val="1200"/>
              <a:buFont typeface="Arial"/>
              <a:buNone/>
            </a:pPr>
            <a:r>
              <a:rPr b="1" lang="es-CL" sz="1200">
                <a:solidFill>
                  <a:schemeClr val="dk2"/>
                </a:solidFill>
                <a:latin typeface="Arial"/>
                <a:ea typeface="Arial"/>
                <a:cs typeface="Arial"/>
                <a:sym typeface="Arial"/>
              </a:rPr>
              <a:t>4</a:t>
            </a:r>
            <a:endParaRPr b="1" sz="1200">
              <a:solidFill>
                <a:schemeClr val="dk2"/>
              </a:solidFill>
              <a:latin typeface="Arial"/>
              <a:ea typeface="Arial"/>
              <a:cs typeface="Arial"/>
              <a:sym typeface="Arial"/>
            </a:endParaRPr>
          </a:p>
        </p:txBody>
      </p:sp>
      <p:sp>
        <p:nvSpPr>
          <p:cNvPr id="480" name="Google Shape;480;p12"/>
          <p:cNvSpPr txBox="1"/>
          <p:nvPr/>
        </p:nvSpPr>
        <p:spPr>
          <a:xfrm>
            <a:off x="5785331" y="3511550"/>
            <a:ext cx="303213" cy="2778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2"/>
              </a:buClr>
              <a:buSzPts val="1200"/>
              <a:buFont typeface="Arial"/>
              <a:buNone/>
            </a:pPr>
            <a:r>
              <a:rPr b="1" lang="es-CL" sz="1200">
                <a:solidFill>
                  <a:schemeClr val="dk2"/>
                </a:solidFill>
                <a:latin typeface="Arial"/>
                <a:ea typeface="Arial"/>
                <a:cs typeface="Arial"/>
                <a:sym typeface="Arial"/>
              </a:rPr>
              <a:t>5</a:t>
            </a:r>
            <a:endParaRPr b="1" sz="1200">
              <a:solidFill>
                <a:schemeClr val="dk2"/>
              </a:solidFill>
              <a:latin typeface="Arial"/>
              <a:ea typeface="Arial"/>
              <a:cs typeface="Arial"/>
              <a:sym typeface="Arial"/>
            </a:endParaRPr>
          </a:p>
        </p:txBody>
      </p:sp>
      <p:sp>
        <p:nvSpPr>
          <p:cNvPr id="481" name="Google Shape;481;p12"/>
          <p:cNvSpPr txBox="1"/>
          <p:nvPr/>
        </p:nvSpPr>
        <p:spPr>
          <a:xfrm>
            <a:off x="4589944" y="4048125"/>
            <a:ext cx="301625" cy="2778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2"/>
              </a:buClr>
              <a:buSzPts val="1200"/>
              <a:buFont typeface="Arial"/>
              <a:buNone/>
            </a:pPr>
            <a:r>
              <a:rPr b="1" lang="es-CL" sz="1200">
                <a:solidFill>
                  <a:schemeClr val="dk2"/>
                </a:solidFill>
                <a:latin typeface="Arial"/>
                <a:ea typeface="Arial"/>
                <a:cs typeface="Arial"/>
                <a:sym typeface="Arial"/>
              </a:rPr>
              <a:t>6</a:t>
            </a:r>
            <a:endParaRPr b="1" sz="1200">
              <a:solidFill>
                <a:schemeClr val="dk2"/>
              </a:solidFill>
              <a:latin typeface="Arial"/>
              <a:ea typeface="Arial"/>
              <a:cs typeface="Arial"/>
              <a:sym typeface="Arial"/>
            </a:endParaRPr>
          </a:p>
        </p:txBody>
      </p:sp>
      <p:sp>
        <p:nvSpPr>
          <p:cNvPr id="482" name="Google Shape;482;p12"/>
          <p:cNvSpPr txBox="1"/>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s-CL" sz="1000">
                <a:solidFill>
                  <a:srgbClr val="898989"/>
                </a:solidFill>
                <a:latin typeface="Verdana"/>
                <a:ea typeface="Verdana"/>
                <a:cs typeface="Verdana"/>
                <a:sym typeface="Verdana"/>
              </a:rPr>
              <a:t>‹#›</a:t>
            </a:fld>
            <a:endParaRPr sz="1000">
              <a:solidFill>
                <a:srgbClr val="898989"/>
              </a:solidFill>
              <a:latin typeface="Verdana"/>
              <a:ea typeface="Verdana"/>
              <a:cs typeface="Verdana"/>
              <a:sym typeface="Verdana"/>
            </a:endParaRPr>
          </a:p>
        </p:txBody>
      </p:sp>
      <p:sp>
        <p:nvSpPr>
          <p:cNvPr id="483" name="Google Shape;483;p12"/>
          <p:cNvSpPr txBox="1"/>
          <p:nvPr/>
        </p:nvSpPr>
        <p:spPr>
          <a:xfrm>
            <a:off x="-108773" y="6563712"/>
            <a:ext cx="3689350" cy="330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Calibri"/>
              <a:buNone/>
            </a:pPr>
            <a:r>
              <a:rPr b="0" i="0" lang="es-CL" sz="1000" u="none" cap="none" strike="noStrike">
                <a:solidFill>
                  <a:srgbClr val="898989"/>
                </a:solidFill>
                <a:latin typeface="Calibri"/>
                <a:ea typeface="Calibri"/>
                <a:cs typeface="Calibri"/>
                <a:sym typeface="Calibri"/>
              </a:rPr>
              <a:t>Gobierno de Chile | Superintendencia de Seguridad Social</a:t>
            </a:r>
            <a:endParaRPr b="0" i="0" sz="1000" u="none" cap="none" strike="noStrike">
              <a:solidFill>
                <a:srgbClr val="898989"/>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46"/>
                                        </p:tgtEl>
                                        <p:attrNameLst>
                                          <p:attrName>style.visibility</p:attrName>
                                        </p:attrNameLst>
                                      </p:cBhvr>
                                      <p:to>
                                        <p:strVal val="visible"/>
                                      </p:to>
                                    </p:set>
                                    <p:anim calcmode="lin" valueType="num">
                                      <p:cBhvr additive="base">
                                        <p:cTn dur="500"/>
                                        <p:tgtEl>
                                          <p:spTgt spid="44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64"/>
                                        </p:tgtEl>
                                        <p:attrNameLst>
                                          <p:attrName>style.visibility</p:attrName>
                                        </p:attrNameLst>
                                      </p:cBhvr>
                                      <p:to>
                                        <p:strVal val="visible"/>
                                      </p:to>
                                    </p:set>
                                    <p:anim calcmode="lin" valueType="num">
                                      <p:cBhvr additive="base">
                                        <p:cTn dur="500"/>
                                        <p:tgtEl>
                                          <p:spTgt spid="46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48"/>
                                        </p:tgtEl>
                                        <p:attrNameLst>
                                          <p:attrName>style.visibility</p:attrName>
                                        </p:attrNameLst>
                                      </p:cBhvr>
                                      <p:to>
                                        <p:strVal val="visible"/>
                                      </p:to>
                                    </p:set>
                                    <p:anim calcmode="lin" valueType="num">
                                      <p:cBhvr additive="base">
                                        <p:cTn dur="500"/>
                                        <p:tgtEl>
                                          <p:spTgt spid="44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65"/>
                                        </p:tgtEl>
                                        <p:attrNameLst>
                                          <p:attrName>style.visibility</p:attrName>
                                        </p:attrNameLst>
                                      </p:cBhvr>
                                      <p:to>
                                        <p:strVal val="visible"/>
                                      </p:to>
                                    </p:set>
                                    <p:anim calcmode="lin" valueType="num">
                                      <p:cBhvr additive="base">
                                        <p:cTn dur="500"/>
                                        <p:tgtEl>
                                          <p:spTgt spid="46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49"/>
                                        </p:tgtEl>
                                        <p:attrNameLst>
                                          <p:attrName>style.visibility</p:attrName>
                                        </p:attrNameLst>
                                      </p:cBhvr>
                                      <p:to>
                                        <p:strVal val="visible"/>
                                      </p:to>
                                    </p:set>
                                    <p:anim calcmode="lin" valueType="num">
                                      <p:cBhvr additive="base">
                                        <p:cTn dur="500"/>
                                        <p:tgtEl>
                                          <p:spTgt spid="44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7"/>
                                        </p:tgtEl>
                                        <p:attrNameLst>
                                          <p:attrName>style.visibility</p:attrName>
                                        </p:attrNameLst>
                                      </p:cBhvr>
                                      <p:to>
                                        <p:strVal val="visible"/>
                                      </p:to>
                                    </p:set>
                                    <p:anim calcmode="lin" valueType="num">
                                      <p:cBhvr additive="base">
                                        <p:cTn dur="500"/>
                                        <p:tgtEl>
                                          <p:spTgt spid="47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9"/>
                                        </p:tgtEl>
                                        <p:attrNameLst>
                                          <p:attrName>style.visibility</p:attrName>
                                        </p:attrNameLst>
                                      </p:cBhvr>
                                      <p:to>
                                        <p:strVal val="visible"/>
                                      </p:to>
                                    </p:set>
                                    <p:anim calcmode="lin" valueType="num">
                                      <p:cBhvr additive="base">
                                        <p:cTn dur="500"/>
                                        <p:tgtEl>
                                          <p:spTgt spid="46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62"/>
                                        </p:tgtEl>
                                        <p:attrNameLst>
                                          <p:attrName>style.visibility</p:attrName>
                                        </p:attrNameLst>
                                      </p:cBhvr>
                                      <p:to>
                                        <p:strVal val="visible"/>
                                      </p:to>
                                    </p:set>
                                    <p:anim calcmode="lin" valueType="num">
                                      <p:cBhvr additive="base">
                                        <p:cTn dur="500"/>
                                        <p:tgtEl>
                                          <p:spTgt spid="46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8"/>
                                        </p:tgtEl>
                                        <p:attrNameLst>
                                          <p:attrName>style.visibility</p:attrName>
                                        </p:attrNameLst>
                                      </p:cBhvr>
                                      <p:to>
                                        <p:strVal val="visible"/>
                                      </p:to>
                                    </p:set>
                                    <p:anim calcmode="lin" valueType="num">
                                      <p:cBhvr additive="base">
                                        <p:cTn dur="500"/>
                                        <p:tgtEl>
                                          <p:spTgt spid="45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500"/>
                                        <p:tgtEl>
                                          <p:spTgt spid="45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1"/>
                                        </p:tgtEl>
                                        <p:attrNameLst>
                                          <p:attrName>style.visibility</p:attrName>
                                        </p:attrNameLst>
                                      </p:cBhvr>
                                      <p:to>
                                        <p:strVal val="visible"/>
                                      </p:to>
                                    </p:set>
                                    <p:anim calcmode="lin" valueType="num">
                                      <p:cBhvr additive="base">
                                        <p:cTn dur="500"/>
                                        <p:tgtEl>
                                          <p:spTgt spid="47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0"/>
                                        </p:tgtEl>
                                        <p:attrNameLst>
                                          <p:attrName>style.visibility</p:attrName>
                                        </p:attrNameLst>
                                      </p:cBhvr>
                                      <p:to>
                                        <p:strVal val="visible"/>
                                      </p:to>
                                    </p:set>
                                    <p:anim calcmode="lin" valueType="num">
                                      <p:cBhvr additive="base">
                                        <p:cTn dur="500"/>
                                        <p:tgtEl>
                                          <p:spTgt spid="47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4"/>
                                        </p:tgtEl>
                                        <p:attrNameLst>
                                          <p:attrName>style.visibility</p:attrName>
                                        </p:attrNameLst>
                                      </p:cBhvr>
                                      <p:to>
                                        <p:strVal val="visible"/>
                                      </p:to>
                                    </p:set>
                                    <p:anim calcmode="lin" valueType="num">
                                      <p:cBhvr additive="base">
                                        <p:cTn dur="500"/>
                                        <p:tgtEl>
                                          <p:spTgt spid="45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6"/>
                                        </p:tgtEl>
                                        <p:attrNameLst>
                                          <p:attrName>style.visibility</p:attrName>
                                        </p:attrNameLst>
                                      </p:cBhvr>
                                      <p:to>
                                        <p:strVal val="visible"/>
                                      </p:to>
                                    </p:set>
                                    <p:anim calcmode="lin" valueType="num">
                                      <p:cBhvr additive="base">
                                        <p:cTn dur="500"/>
                                        <p:tgtEl>
                                          <p:spTgt spid="47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0"/>
                                        </p:tgtEl>
                                        <p:attrNameLst>
                                          <p:attrName>style.visibility</p:attrName>
                                        </p:attrNameLst>
                                      </p:cBhvr>
                                      <p:to>
                                        <p:strVal val="visible"/>
                                      </p:to>
                                    </p:set>
                                    <p:anim calcmode="lin" valueType="num">
                                      <p:cBhvr additive="base">
                                        <p:cTn dur="500"/>
                                        <p:tgtEl>
                                          <p:spTgt spid="45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8"/>
                                        </p:tgtEl>
                                        <p:attrNameLst>
                                          <p:attrName>style.visibility</p:attrName>
                                        </p:attrNameLst>
                                      </p:cBhvr>
                                      <p:to>
                                        <p:strVal val="visible"/>
                                      </p:to>
                                    </p:set>
                                    <p:anim calcmode="lin" valueType="num">
                                      <p:cBhvr additive="base">
                                        <p:cTn dur="500"/>
                                        <p:tgtEl>
                                          <p:spTgt spid="47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5"/>
                                        </p:tgtEl>
                                        <p:attrNameLst>
                                          <p:attrName>style.visibility</p:attrName>
                                        </p:attrNameLst>
                                      </p:cBhvr>
                                      <p:to>
                                        <p:strVal val="visible"/>
                                      </p:to>
                                    </p:set>
                                    <p:anim calcmode="lin" valueType="num">
                                      <p:cBhvr additive="base">
                                        <p:cTn dur="500"/>
                                        <p:tgtEl>
                                          <p:spTgt spid="47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5"/>
                                        </p:tgtEl>
                                        <p:attrNameLst>
                                          <p:attrName>style.visibility</p:attrName>
                                        </p:attrNameLst>
                                      </p:cBhvr>
                                      <p:to>
                                        <p:strVal val="visible"/>
                                      </p:to>
                                    </p:set>
                                    <p:anim calcmode="lin" valueType="num">
                                      <p:cBhvr additive="base">
                                        <p:cTn dur="500"/>
                                        <p:tgtEl>
                                          <p:spTgt spid="45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9"/>
                                        </p:tgtEl>
                                        <p:attrNameLst>
                                          <p:attrName>style.visibility</p:attrName>
                                        </p:attrNameLst>
                                      </p:cBhvr>
                                      <p:to>
                                        <p:strVal val="visible"/>
                                      </p:to>
                                    </p:set>
                                    <p:anim calcmode="lin" valueType="num">
                                      <p:cBhvr additive="base">
                                        <p:cTn dur="500"/>
                                        <p:tgtEl>
                                          <p:spTgt spid="47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67"/>
                                        </p:tgtEl>
                                        <p:attrNameLst>
                                          <p:attrName>style.visibility</p:attrName>
                                        </p:attrNameLst>
                                      </p:cBhvr>
                                      <p:to>
                                        <p:strVal val="visible"/>
                                      </p:to>
                                    </p:set>
                                    <p:anim calcmode="lin" valueType="num">
                                      <p:cBhvr additive="base">
                                        <p:cTn dur="500"/>
                                        <p:tgtEl>
                                          <p:spTgt spid="46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68"/>
                                        </p:tgtEl>
                                        <p:attrNameLst>
                                          <p:attrName>style.visibility</p:attrName>
                                        </p:attrNameLst>
                                      </p:cBhvr>
                                      <p:to>
                                        <p:strVal val="visible"/>
                                      </p:to>
                                    </p:set>
                                    <p:anim calcmode="lin" valueType="num">
                                      <p:cBhvr additive="base">
                                        <p:cTn dur="500"/>
                                        <p:tgtEl>
                                          <p:spTgt spid="46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500"/>
                                        <p:tgtEl>
                                          <p:spTgt spid="45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7"/>
                                        </p:tgtEl>
                                        <p:attrNameLst>
                                          <p:attrName>style.visibility</p:attrName>
                                        </p:attrNameLst>
                                      </p:cBhvr>
                                      <p:to>
                                        <p:strVal val="visible"/>
                                      </p:to>
                                    </p:set>
                                    <p:anim calcmode="lin" valueType="num">
                                      <p:cBhvr additive="base">
                                        <p:cTn dur="500"/>
                                        <p:tgtEl>
                                          <p:spTgt spid="45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6"/>
                                        </p:tgtEl>
                                        <p:attrNameLst>
                                          <p:attrName>style.visibility</p:attrName>
                                        </p:attrNameLst>
                                      </p:cBhvr>
                                      <p:to>
                                        <p:strVal val="visible"/>
                                      </p:to>
                                    </p:set>
                                    <p:anim calcmode="lin" valueType="num">
                                      <p:cBhvr additive="base">
                                        <p:cTn dur="500"/>
                                        <p:tgtEl>
                                          <p:spTgt spid="45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80"/>
                                        </p:tgtEl>
                                        <p:attrNameLst>
                                          <p:attrName>style.visibility</p:attrName>
                                        </p:attrNameLst>
                                      </p:cBhvr>
                                      <p:to>
                                        <p:strVal val="visible"/>
                                      </p:to>
                                    </p:set>
                                    <p:anim calcmode="lin" valueType="num">
                                      <p:cBhvr additive="base">
                                        <p:cTn dur="500"/>
                                        <p:tgtEl>
                                          <p:spTgt spid="48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9"/>
                                        </p:tgtEl>
                                        <p:attrNameLst>
                                          <p:attrName>style.visibility</p:attrName>
                                        </p:attrNameLst>
                                      </p:cBhvr>
                                      <p:to>
                                        <p:strVal val="visible"/>
                                      </p:to>
                                    </p:set>
                                    <p:anim calcmode="lin" valueType="num">
                                      <p:cBhvr additive="base">
                                        <p:cTn dur="500"/>
                                        <p:tgtEl>
                                          <p:spTgt spid="45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2"/>
                                        </p:tgtEl>
                                        <p:attrNameLst>
                                          <p:attrName>style.visibility</p:attrName>
                                        </p:attrNameLst>
                                      </p:cBhvr>
                                      <p:to>
                                        <p:strVal val="visible"/>
                                      </p:to>
                                    </p:set>
                                    <p:anim calcmode="lin" valueType="num">
                                      <p:cBhvr additive="base">
                                        <p:cTn dur="500"/>
                                        <p:tgtEl>
                                          <p:spTgt spid="47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66"/>
                                        </p:tgtEl>
                                        <p:attrNameLst>
                                          <p:attrName>style.visibility</p:attrName>
                                        </p:attrNameLst>
                                      </p:cBhvr>
                                      <p:to>
                                        <p:strVal val="visible"/>
                                      </p:to>
                                    </p:set>
                                    <p:anim calcmode="lin" valueType="num">
                                      <p:cBhvr additive="base">
                                        <p:cTn dur="500"/>
                                        <p:tgtEl>
                                          <p:spTgt spid="46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1"/>
                                        </p:tgtEl>
                                        <p:attrNameLst>
                                          <p:attrName>style.visibility</p:attrName>
                                        </p:attrNameLst>
                                      </p:cBhvr>
                                      <p:to>
                                        <p:strVal val="visible"/>
                                      </p:to>
                                    </p:set>
                                    <p:anim calcmode="lin" valueType="num">
                                      <p:cBhvr additive="base">
                                        <p:cTn dur="500"/>
                                        <p:tgtEl>
                                          <p:spTgt spid="45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63"/>
                                        </p:tgtEl>
                                        <p:attrNameLst>
                                          <p:attrName>style.visibility</p:attrName>
                                        </p:attrNameLst>
                                      </p:cBhvr>
                                      <p:to>
                                        <p:strVal val="visible"/>
                                      </p:to>
                                    </p:set>
                                    <p:anim calcmode="lin" valueType="num">
                                      <p:cBhvr additive="base">
                                        <p:cTn dur="500"/>
                                        <p:tgtEl>
                                          <p:spTgt spid="46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4"/>
                                        </p:tgtEl>
                                        <p:attrNameLst>
                                          <p:attrName>style.visibility</p:attrName>
                                        </p:attrNameLst>
                                      </p:cBhvr>
                                      <p:to>
                                        <p:strVal val="visible"/>
                                      </p:to>
                                    </p:set>
                                    <p:anim calcmode="lin" valueType="num">
                                      <p:cBhvr additive="base">
                                        <p:cTn dur="500"/>
                                        <p:tgtEl>
                                          <p:spTgt spid="47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3"/>
                                        </p:tgtEl>
                                        <p:attrNameLst>
                                          <p:attrName>style.visibility</p:attrName>
                                        </p:attrNameLst>
                                      </p:cBhvr>
                                      <p:to>
                                        <p:strVal val="visible"/>
                                      </p:to>
                                    </p:set>
                                    <p:anim calcmode="lin" valueType="num">
                                      <p:cBhvr additive="base">
                                        <p:cTn dur="500"/>
                                        <p:tgtEl>
                                          <p:spTgt spid="47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81"/>
                                        </p:tgtEl>
                                        <p:attrNameLst>
                                          <p:attrName>style.visibility</p:attrName>
                                        </p:attrNameLst>
                                      </p:cBhvr>
                                      <p:to>
                                        <p:strVal val="visible"/>
                                      </p:to>
                                    </p:set>
                                    <p:anim calcmode="lin" valueType="num">
                                      <p:cBhvr additive="base">
                                        <p:cTn dur="500"/>
                                        <p:tgtEl>
                                          <p:spTgt spid="48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61"/>
                                        </p:tgtEl>
                                        <p:attrNameLst>
                                          <p:attrName>style.visibility</p:attrName>
                                        </p:attrNameLst>
                                      </p:cBhvr>
                                      <p:to>
                                        <p:strVal val="visible"/>
                                      </p:to>
                                    </p:set>
                                    <p:anim calcmode="lin" valueType="num">
                                      <p:cBhvr additive="base">
                                        <p:cTn dur="500"/>
                                        <p:tgtEl>
                                          <p:spTgt spid="46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60"/>
                                        </p:tgtEl>
                                        <p:attrNameLst>
                                          <p:attrName>style.visibility</p:attrName>
                                        </p:attrNameLst>
                                      </p:cBhvr>
                                      <p:to>
                                        <p:strVal val="visible"/>
                                      </p:to>
                                    </p:set>
                                    <p:anim calcmode="lin" valueType="num">
                                      <p:cBhvr additive="base">
                                        <p:cTn dur="500"/>
                                        <p:tgtEl>
                                          <p:spTgt spid="46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13"/>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1" lang="es-CL">
                <a:solidFill>
                  <a:srgbClr val="FF0000"/>
                </a:solidFill>
                <a:latin typeface="Tahoma"/>
                <a:ea typeface="Tahoma"/>
                <a:cs typeface="Tahoma"/>
                <a:sym typeface="Tahoma"/>
              </a:rPr>
              <a:t>Objetivo de</a:t>
            </a:r>
            <a:br>
              <a:rPr b="1" lang="es-CL">
                <a:solidFill>
                  <a:srgbClr val="FF0000"/>
                </a:solidFill>
                <a:latin typeface="Tahoma"/>
                <a:ea typeface="Tahoma"/>
                <a:cs typeface="Tahoma"/>
                <a:sym typeface="Tahoma"/>
              </a:rPr>
            </a:br>
            <a:r>
              <a:rPr b="1" lang="es-CL">
                <a:solidFill>
                  <a:srgbClr val="FF0000"/>
                </a:solidFill>
                <a:latin typeface="Tahoma"/>
                <a:ea typeface="Tahoma"/>
                <a:cs typeface="Tahoma"/>
                <a:sym typeface="Tahoma"/>
              </a:rPr>
              <a:t> SIELAF</a:t>
            </a:r>
            <a:endParaRPr/>
          </a:p>
        </p:txBody>
      </p:sp>
      <p:sp>
        <p:nvSpPr>
          <p:cNvPr id="489" name="Google Shape;489;p13"/>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sp>
        <p:nvSpPr>
          <p:cNvPr id="490" name="Google Shape;490;p13"/>
          <p:cNvSpPr/>
          <p:nvPr/>
        </p:nvSpPr>
        <p:spPr>
          <a:xfrm>
            <a:off x="3431704" y="620688"/>
            <a:ext cx="4609009" cy="576064"/>
          </a:xfrm>
          <a:prstGeom prst="roundRect">
            <a:avLst>
              <a:gd fmla="val 16667" name="adj"/>
            </a:avLst>
          </a:prstGeom>
          <a:gradFill>
            <a:gsLst>
              <a:gs pos="0">
                <a:srgbClr val="3E7FCD"/>
              </a:gs>
              <a:gs pos="100000">
                <a:srgbClr val="96C0FF"/>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rPr lang="es-CL" sz="1800">
                <a:solidFill>
                  <a:schemeClr val="dk1"/>
                </a:solidFill>
                <a:latin typeface="Arial"/>
                <a:ea typeface="Arial"/>
                <a:cs typeface="Arial"/>
                <a:sym typeface="Arial"/>
              </a:rPr>
              <a:t>Objetivo General: </a:t>
            </a:r>
            <a:endParaRPr sz="1800">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800"/>
              <a:buFont typeface="Arial"/>
              <a:buNone/>
            </a:pPr>
            <a:r>
              <a:rPr lang="es-CL" sz="1800">
                <a:solidFill>
                  <a:schemeClr val="dk1"/>
                </a:solidFill>
                <a:latin typeface="Arial"/>
                <a:ea typeface="Arial"/>
                <a:cs typeface="Arial"/>
                <a:sym typeface="Arial"/>
              </a:rPr>
              <a:t>optimizar el procedimiento</a:t>
            </a:r>
            <a:endParaRPr sz="1400">
              <a:solidFill>
                <a:schemeClr val="dk1"/>
              </a:solidFill>
              <a:latin typeface="Arial"/>
              <a:ea typeface="Arial"/>
              <a:cs typeface="Arial"/>
              <a:sym typeface="Arial"/>
            </a:endParaRPr>
          </a:p>
        </p:txBody>
      </p:sp>
      <p:sp>
        <p:nvSpPr>
          <p:cNvPr id="491" name="Google Shape;491;p13"/>
          <p:cNvSpPr/>
          <p:nvPr/>
        </p:nvSpPr>
        <p:spPr>
          <a:xfrm>
            <a:off x="3431407" y="1196727"/>
            <a:ext cx="4608513" cy="1223963"/>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a:buNone/>
            </a:pPr>
            <a:r>
              <a:rPr lang="es-CL" sz="1200">
                <a:solidFill>
                  <a:schemeClr val="dk1"/>
                </a:solidFill>
                <a:latin typeface="Arial"/>
                <a:ea typeface="Arial"/>
                <a:cs typeface="Arial"/>
                <a:sym typeface="Arial"/>
              </a:rPr>
              <a:t>Optimizar el procedimiento de reconocimiento, mantención y extinción de asignaciones familiares, permitiendo a las entidades administradoras acceder a expedientes electrónicos que eviten que éstas soliciten documentación, facilitando y apoyando con ello el trámite a los beneficiarios (trabajadores, pensionados, cesantes)</a:t>
            </a:r>
            <a:endParaRPr sz="1200">
              <a:solidFill>
                <a:schemeClr val="dk1"/>
              </a:solidFill>
              <a:latin typeface="Arial"/>
              <a:ea typeface="Arial"/>
              <a:cs typeface="Arial"/>
              <a:sym typeface="Arial"/>
            </a:endParaRPr>
          </a:p>
        </p:txBody>
      </p:sp>
      <p:sp>
        <p:nvSpPr>
          <p:cNvPr id="492" name="Google Shape;492;p13"/>
          <p:cNvSpPr/>
          <p:nvPr/>
        </p:nvSpPr>
        <p:spPr>
          <a:xfrm>
            <a:off x="1848670" y="3725614"/>
            <a:ext cx="2303462" cy="2511697"/>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a:buNone/>
            </a:pPr>
            <a:r>
              <a:rPr lang="es-CL" sz="1200">
                <a:solidFill>
                  <a:schemeClr val="dk1"/>
                </a:solidFill>
                <a:latin typeface="Arial"/>
                <a:ea typeface="Arial"/>
                <a:cs typeface="Arial"/>
                <a:sym typeface="Arial"/>
              </a:rPr>
              <a:t>Que los beneficiarios de asignación familiar que se cambian de entidad administradora no tengan que solicitar, adquirir, trasladar y presentar nuevamente documentos que ya presentaron con anterioridad.</a:t>
            </a:r>
            <a:endParaRPr sz="1200">
              <a:solidFill>
                <a:schemeClr val="dk1"/>
              </a:solidFill>
              <a:latin typeface="Arial"/>
              <a:ea typeface="Arial"/>
              <a:cs typeface="Arial"/>
              <a:sym typeface="Arial"/>
            </a:endParaRPr>
          </a:p>
        </p:txBody>
      </p:sp>
      <p:sp>
        <p:nvSpPr>
          <p:cNvPr id="493" name="Google Shape;493;p13"/>
          <p:cNvSpPr/>
          <p:nvPr/>
        </p:nvSpPr>
        <p:spPr>
          <a:xfrm>
            <a:off x="1847925" y="3077344"/>
            <a:ext cx="2304256" cy="648072"/>
          </a:xfrm>
          <a:prstGeom prst="roundRect">
            <a:avLst>
              <a:gd fmla="val 16667" name="adj"/>
            </a:avLst>
          </a:prstGeom>
          <a:gradFill>
            <a:gsLst>
              <a:gs pos="0">
                <a:srgbClr val="7F5AAB"/>
              </a:gs>
              <a:gs pos="100000">
                <a:srgbClr val="C7AEED"/>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a:buNone/>
            </a:pPr>
            <a:r>
              <a:rPr b="1" lang="es-CL" sz="1200">
                <a:solidFill>
                  <a:schemeClr val="dk1"/>
                </a:solidFill>
                <a:latin typeface="Arial"/>
                <a:ea typeface="Arial"/>
                <a:cs typeface="Arial"/>
                <a:sym typeface="Arial"/>
              </a:rPr>
              <a:t>Objetivo Específico N° 1:         </a:t>
            </a:r>
            <a:r>
              <a:rPr lang="es-CL" sz="1200">
                <a:solidFill>
                  <a:schemeClr val="dk1"/>
                </a:solidFill>
                <a:latin typeface="Arial"/>
                <a:ea typeface="Arial"/>
                <a:cs typeface="Arial"/>
                <a:sym typeface="Arial"/>
              </a:rPr>
              <a:t>Evitar solicitar documentación que ya existe </a:t>
            </a:r>
            <a:endParaRPr sz="1200">
              <a:solidFill>
                <a:schemeClr val="dk1"/>
              </a:solidFill>
              <a:latin typeface="Arial"/>
              <a:ea typeface="Arial"/>
              <a:cs typeface="Arial"/>
              <a:sym typeface="Arial"/>
            </a:endParaRPr>
          </a:p>
        </p:txBody>
      </p:sp>
      <p:sp>
        <p:nvSpPr>
          <p:cNvPr id="494" name="Google Shape;494;p13"/>
          <p:cNvSpPr/>
          <p:nvPr/>
        </p:nvSpPr>
        <p:spPr>
          <a:xfrm>
            <a:off x="4583932" y="3725614"/>
            <a:ext cx="2305050" cy="2511697"/>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a:buNone/>
            </a:pPr>
            <a:r>
              <a:rPr lang="es-CL" sz="1200">
                <a:solidFill>
                  <a:schemeClr val="dk1"/>
                </a:solidFill>
                <a:latin typeface="Arial"/>
                <a:ea typeface="Arial"/>
                <a:cs typeface="Arial"/>
                <a:sym typeface="Arial"/>
              </a:rPr>
              <a:t>Que las entidades administradoras puedan cumplir con el precepto normativo que ordena no exigir documentación al beneficiario cuando exista traspaso de expediente entre entidades, operativizando con ello una aspiración normativa no concretizada en la práctica.</a:t>
            </a:r>
            <a:endParaRPr sz="1200">
              <a:solidFill>
                <a:schemeClr val="dk1"/>
              </a:solidFill>
              <a:latin typeface="Arial"/>
              <a:ea typeface="Arial"/>
              <a:cs typeface="Arial"/>
              <a:sym typeface="Arial"/>
            </a:endParaRPr>
          </a:p>
        </p:txBody>
      </p:sp>
      <p:sp>
        <p:nvSpPr>
          <p:cNvPr id="495" name="Google Shape;495;p13"/>
          <p:cNvSpPr/>
          <p:nvPr/>
        </p:nvSpPr>
        <p:spPr>
          <a:xfrm>
            <a:off x="4584229" y="3077344"/>
            <a:ext cx="2304256" cy="648072"/>
          </a:xfrm>
          <a:prstGeom prst="roundRect">
            <a:avLst>
              <a:gd fmla="val 16667" name="adj"/>
            </a:avLst>
          </a:prstGeom>
          <a:gradFill>
            <a:gsLst>
              <a:gs pos="0">
                <a:srgbClr val="7F5AAB"/>
              </a:gs>
              <a:gs pos="100000">
                <a:srgbClr val="C7AEED"/>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a:buNone/>
            </a:pPr>
            <a:r>
              <a:rPr b="1" lang="es-CL" sz="1200">
                <a:solidFill>
                  <a:schemeClr val="dk1"/>
                </a:solidFill>
                <a:latin typeface="Arial"/>
                <a:ea typeface="Arial"/>
                <a:cs typeface="Arial"/>
                <a:sym typeface="Arial"/>
              </a:rPr>
              <a:t>Objetivo Específico N° 2: </a:t>
            </a:r>
            <a:r>
              <a:rPr lang="es-CL" sz="1200">
                <a:solidFill>
                  <a:schemeClr val="dk1"/>
                </a:solidFill>
                <a:latin typeface="Arial"/>
                <a:ea typeface="Arial"/>
                <a:cs typeface="Arial"/>
                <a:sym typeface="Arial"/>
              </a:rPr>
              <a:t>Permitir el traspaso de expedientes entre entidades</a:t>
            </a:r>
            <a:endParaRPr sz="1200">
              <a:solidFill>
                <a:schemeClr val="dk1"/>
              </a:solidFill>
              <a:latin typeface="Arial"/>
              <a:ea typeface="Arial"/>
              <a:cs typeface="Arial"/>
              <a:sym typeface="Arial"/>
            </a:endParaRPr>
          </a:p>
        </p:txBody>
      </p:sp>
      <p:sp>
        <p:nvSpPr>
          <p:cNvPr id="496" name="Google Shape;496;p13"/>
          <p:cNvSpPr/>
          <p:nvPr/>
        </p:nvSpPr>
        <p:spPr>
          <a:xfrm>
            <a:off x="7320782" y="3717677"/>
            <a:ext cx="2303463" cy="2511698"/>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a:buNone/>
            </a:pPr>
            <a:r>
              <a:rPr lang="es-CL" sz="1200">
                <a:solidFill>
                  <a:schemeClr val="dk1"/>
                </a:solidFill>
                <a:latin typeface="Arial"/>
                <a:ea typeface="Arial"/>
                <a:cs typeface="Arial"/>
                <a:sym typeface="Arial"/>
              </a:rPr>
              <a:t>Que la Superintendencia de Seguridad Social pueda acceder en forma rápida, económica y eficiente a los expedientes de asignación familiar, optimizando con ello los procesos de control, monitoreo y fiscalización del Régimen.</a:t>
            </a:r>
            <a:endParaRPr sz="1200">
              <a:solidFill>
                <a:schemeClr val="dk1"/>
              </a:solidFill>
              <a:latin typeface="Arial"/>
              <a:ea typeface="Arial"/>
              <a:cs typeface="Arial"/>
              <a:sym typeface="Arial"/>
            </a:endParaRPr>
          </a:p>
        </p:txBody>
      </p:sp>
      <p:sp>
        <p:nvSpPr>
          <p:cNvPr id="497" name="Google Shape;497;p13"/>
          <p:cNvSpPr/>
          <p:nvPr/>
        </p:nvSpPr>
        <p:spPr>
          <a:xfrm>
            <a:off x="7320633" y="3068960"/>
            <a:ext cx="2304256" cy="648072"/>
          </a:xfrm>
          <a:prstGeom prst="roundRect">
            <a:avLst>
              <a:gd fmla="val 16667" name="adj"/>
            </a:avLst>
          </a:prstGeom>
          <a:gradFill>
            <a:gsLst>
              <a:gs pos="0">
                <a:srgbClr val="7F5AAB"/>
              </a:gs>
              <a:gs pos="100000">
                <a:srgbClr val="C7AEED"/>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a:buNone/>
            </a:pPr>
            <a:r>
              <a:rPr b="1" lang="es-CL" sz="1200">
                <a:solidFill>
                  <a:schemeClr val="dk1"/>
                </a:solidFill>
                <a:latin typeface="Arial"/>
                <a:ea typeface="Arial"/>
                <a:cs typeface="Arial"/>
                <a:sym typeface="Arial"/>
              </a:rPr>
              <a:t>Objetivo Específico N° 3: </a:t>
            </a:r>
            <a:r>
              <a:rPr lang="es-CL" sz="1200">
                <a:solidFill>
                  <a:schemeClr val="dk1"/>
                </a:solidFill>
                <a:latin typeface="Arial"/>
                <a:ea typeface="Arial"/>
                <a:cs typeface="Arial"/>
                <a:sym typeface="Arial"/>
              </a:rPr>
              <a:t>Optimizar procesos de control y fiscalización</a:t>
            </a:r>
            <a:endParaRPr sz="1200">
              <a:solidFill>
                <a:schemeClr val="dk1"/>
              </a:solidFill>
              <a:latin typeface="Arial"/>
              <a:ea typeface="Arial"/>
              <a:cs typeface="Arial"/>
              <a:sym typeface="Arial"/>
            </a:endParaRPr>
          </a:p>
        </p:txBody>
      </p:sp>
      <p:cxnSp>
        <p:nvCxnSpPr>
          <p:cNvPr id="498" name="Google Shape;498;p13"/>
          <p:cNvCxnSpPr>
            <a:stCxn id="491" idx="2"/>
          </p:cNvCxnSpPr>
          <p:nvPr/>
        </p:nvCxnSpPr>
        <p:spPr>
          <a:xfrm flipH="1" rot="-5400000">
            <a:off x="5407314" y="2749040"/>
            <a:ext cx="657300" cy="600"/>
          </a:xfrm>
          <a:prstGeom prst="bentConnector3">
            <a:avLst>
              <a:gd fmla="val 49994" name="adj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4"/>
              </a:srgbClr>
            </a:outerShdw>
          </a:effectLst>
        </p:spPr>
      </p:cxnSp>
      <p:cxnSp>
        <p:nvCxnSpPr>
          <p:cNvPr id="499" name="Google Shape;499;p13"/>
          <p:cNvCxnSpPr>
            <a:stCxn id="491" idx="2"/>
          </p:cNvCxnSpPr>
          <p:nvPr/>
        </p:nvCxnSpPr>
        <p:spPr>
          <a:xfrm rot="5400000">
            <a:off x="4038564" y="1380890"/>
            <a:ext cx="657300" cy="2736900"/>
          </a:xfrm>
          <a:prstGeom prst="bentConnector3">
            <a:avLst>
              <a:gd fmla="val 49994" name="adj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4"/>
              </a:srgbClr>
            </a:outerShdw>
          </a:effectLst>
        </p:spPr>
      </p:cxnSp>
      <p:cxnSp>
        <p:nvCxnSpPr>
          <p:cNvPr id="500" name="Google Shape;500;p13"/>
          <p:cNvCxnSpPr>
            <a:stCxn id="491" idx="2"/>
          </p:cNvCxnSpPr>
          <p:nvPr/>
        </p:nvCxnSpPr>
        <p:spPr>
          <a:xfrm flipH="1" rot="-5400000">
            <a:off x="6780264" y="1376090"/>
            <a:ext cx="647700" cy="2736900"/>
          </a:xfrm>
          <a:prstGeom prst="bentConnector3">
            <a:avLst>
              <a:gd fmla="val 50000" name="adj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4"/>
              </a:srgbClr>
            </a:outerShdw>
          </a:effectLst>
        </p:spPr>
      </p:cxnSp>
      <p:sp>
        <p:nvSpPr>
          <p:cNvPr id="501" name="Google Shape;501;p13"/>
          <p:cNvSpPr txBox="1"/>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s-CL" sz="1000">
                <a:solidFill>
                  <a:srgbClr val="898989"/>
                </a:solidFill>
                <a:latin typeface="Verdana"/>
                <a:ea typeface="Verdana"/>
                <a:cs typeface="Verdana"/>
                <a:sym typeface="Verdana"/>
              </a:rPr>
              <a:t>‹#›</a:t>
            </a:fld>
            <a:endParaRPr sz="1000">
              <a:solidFill>
                <a:srgbClr val="898989"/>
              </a:solidFill>
              <a:latin typeface="Verdana"/>
              <a:ea typeface="Verdana"/>
              <a:cs typeface="Verdana"/>
              <a:sym typeface="Verdana"/>
            </a:endParaRPr>
          </a:p>
        </p:txBody>
      </p:sp>
      <p:sp>
        <p:nvSpPr>
          <p:cNvPr id="502" name="Google Shape;502;p13"/>
          <p:cNvSpPr txBox="1"/>
          <p:nvPr/>
        </p:nvSpPr>
        <p:spPr>
          <a:xfrm>
            <a:off x="-108773" y="6563712"/>
            <a:ext cx="3689350" cy="330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Calibri"/>
              <a:buNone/>
            </a:pPr>
            <a:r>
              <a:rPr b="0" i="0" lang="es-CL" sz="1000" u="none" cap="none" strike="noStrike">
                <a:solidFill>
                  <a:srgbClr val="898989"/>
                </a:solidFill>
                <a:latin typeface="Calibri"/>
                <a:ea typeface="Calibri"/>
                <a:cs typeface="Calibri"/>
                <a:sym typeface="Calibri"/>
              </a:rPr>
              <a:t>Gobierno de Chile | Superintendencia de Seguridad Social</a:t>
            </a:r>
            <a:endParaRPr b="0" i="0" sz="1000" u="none" cap="none" strike="noStrike">
              <a:solidFill>
                <a:srgbClr val="898989"/>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par>
                                <p:cTn fill="hold" nodeType="with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1000"/>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par>
                                <p:cTn fill="hold" nodeType="with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14"/>
          <p:cNvSpPr/>
          <p:nvPr/>
        </p:nvSpPr>
        <p:spPr>
          <a:xfrm>
            <a:off x="0" y="1124744"/>
            <a:ext cx="12192000" cy="4824536"/>
          </a:xfrm>
          <a:prstGeom prst="homePlate">
            <a:avLst>
              <a:gd fmla="val 0" name="adj"/>
            </a:avLst>
          </a:prstGeom>
          <a:solidFill>
            <a:srgbClr val="DAEE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rgbClr val="FFFFFF"/>
              </a:solidFill>
              <a:latin typeface="Calibri"/>
              <a:ea typeface="Calibri"/>
              <a:cs typeface="Calibri"/>
              <a:sym typeface="Calibri"/>
            </a:endParaRPr>
          </a:p>
        </p:txBody>
      </p:sp>
      <p:sp>
        <p:nvSpPr>
          <p:cNvPr id="508" name="Google Shape;508;p14"/>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1" lang="es-CL">
                <a:solidFill>
                  <a:srgbClr val="FF0000"/>
                </a:solidFill>
                <a:latin typeface="Tahoma"/>
                <a:ea typeface="Tahoma"/>
                <a:cs typeface="Tahoma"/>
                <a:sym typeface="Tahoma"/>
              </a:rPr>
              <a:t>Modelo Operativo</a:t>
            </a:r>
            <a:br>
              <a:rPr b="1" lang="es-CL">
                <a:solidFill>
                  <a:srgbClr val="FF0000"/>
                </a:solidFill>
                <a:latin typeface="Tahoma"/>
                <a:ea typeface="Tahoma"/>
                <a:cs typeface="Tahoma"/>
                <a:sym typeface="Tahoma"/>
              </a:rPr>
            </a:br>
            <a:r>
              <a:rPr b="1" lang="es-CL">
                <a:solidFill>
                  <a:srgbClr val="FF0000"/>
                </a:solidFill>
                <a:latin typeface="Tahoma"/>
                <a:ea typeface="Tahoma"/>
                <a:cs typeface="Tahoma"/>
                <a:sym typeface="Tahoma"/>
              </a:rPr>
              <a:t> SIELAF</a:t>
            </a:r>
            <a:endParaRPr/>
          </a:p>
        </p:txBody>
      </p:sp>
      <p:sp>
        <p:nvSpPr>
          <p:cNvPr id="509" name="Google Shape;509;p14"/>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sp>
        <p:nvSpPr>
          <p:cNvPr id="510" name="Google Shape;510;p14"/>
          <p:cNvSpPr/>
          <p:nvPr/>
        </p:nvSpPr>
        <p:spPr>
          <a:xfrm>
            <a:off x="9120336" y="2096293"/>
            <a:ext cx="1081087" cy="1655763"/>
          </a:xfrm>
          <a:prstGeom prst="roundRect">
            <a:avLst>
              <a:gd fmla="val 16667" name="adj"/>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000"/>
              <a:buFont typeface="Calibri"/>
              <a:buNone/>
            </a:pPr>
            <a:r>
              <a:rPr lang="es-CL" sz="2000">
                <a:solidFill>
                  <a:srgbClr val="000000"/>
                </a:solidFill>
                <a:latin typeface="Calibri"/>
                <a:ea typeface="Calibri"/>
                <a:cs typeface="Calibri"/>
                <a:sym typeface="Calibri"/>
              </a:rPr>
              <a:t>SIELAF</a:t>
            </a:r>
            <a:endParaRPr sz="2000">
              <a:solidFill>
                <a:srgbClr val="000000"/>
              </a:solidFill>
              <a:latin typeface="Calibri"/>
              <a:ea typeface="Calibri"/>
              <a:cs typeface="Calibri"/>
              <a:sym typeface="Calibri"/>
            </a:endParaRPr>
          </a:p>
          <a:p>
            <a:pPr indent="0" lvl="0" marL="0" marR="0" rtl="0" algn="ctr">
              <a:spcBef>
                <a:spcPts val="0"/>
              </a:spcBef>
              <a:spcAft>
                <a:spcPts val="0"/>
              </a:spcAft>
              <a:buClr>
                <a:srgbClr val="000000"/>
              </a:buClr>
              <a:buSzPts val="900"/>
              <a:buFont typeface="Calibri"/>
              <a:buNone/>
            </a:pPr>
            <a:r>
              <a:rPr lang="es-CL" sz="900">
                <a:solidFill>
                  <a:srgbClr val="000000"/>
                </a:solidFill>
                <a:latin typeface="Calibri"/>
                <a:ea typeface="Calibri"/>
                <a:cs typeface="Calibri"/>
                <a:sym typeface="Calibri"/>
              </a:rPr>
              <a:t>(Sistema de Información de expedientes electrónicos de asignación familiar)</a:t>
            </a:r>
            <a:endParaRPr sz="900">
              <a:solidFill>
                <a:srgbClr val="000000"/>
              </a:solidFill>
              <a:latin typeface="Calibri"/>
              <a:ea typeface="Calibri"/>
              <a:cs typeface="Calibri"/>
              <a:sym typeface="Calibri"/>
            </a:endParaRPr>
          </a:p>
        </p:txBody>
      </p:sp>
      <p:sp>
        <p:nvSpPr>
          <p:cNvPr id="511" name="Google Shape;511;p14"/>
          <p:cNvSpPr/>
          <p:nvPr/>
        </p:nvSpPr>
        <p:spPr>
          <a:xfrm>
            <a:off x="3215952" y="2672754"/>
            <a:ext cx="432048" cy="432048"/>
          </a:xfrm>
          <a:prstGeom prst="righ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000"/>
              <a:buFont typeface="Arial"/>
              <a:buNone/>
            </a:pPr>
            <a:r>
              <a:t/>
            </a:r>
            <a:endParaRPr sz="2000">
              <a:solidFill>
                <a:schemeClr val="lt1"/>
              </a:solidFill>
              <a:latin typeface="Calibri"/>
              <a:ea typeface="Calibri"/>
              <a:cs typeface="Calibri"/>
              <a:sym typeface="Calibri"/>
            </a:endParaRPr>
          </a:p>
        </p:txBody>
      </p:sp>
      <p:sp>
        <p:nvSpPr>
          <p:cNvPr id="512" name="Google Shape;512;p14"/>
          <p:cNvSpPr/>
          <p:nvPr/>
        </p:nvSpPr>
        <p:spPr>
          <a:xfrm>
            <a:off x="7824936" y="2169318"/>
            <a:ext cx="974725" cy="503238"/>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800"/>
              <a:buFont typeface="Calibri"/>
              <a:buNone/>
            </a:pPr>
            <a:r>
              <a:rPr lang="es-CL" sz="800">
                <a:solidFill>
                  <a:srgbClr val="000000"/>
                </a:solidFill>
                <a:latin typeface="Calibri"/>
                <a:ea typeface="Calibri"/>
                <a:cs typeface="Calibri"/>
                <a:sym typeface="Calibri"/>
              </a:rPr>
              <a:t>Ingresa directamente el documento en el expediente</a:t>
            </a:r>
            <a:endParaRPr sz="800">
              <a:solidFill>
                <a:srgbClr val="000000"/>
              </a:solidFill>
              <a:latin typeface="Calibri"/>
              <a:ea typeface="Calibri"/>
              <a:cs typeface="Calibri"/>
              <a:sym typeface="Calibri"/>
            </a:endParaRPr>
          </a:p>
        </p:txBody>
      </p:sp>
      <p:sp>
        <p:nvSpPr>
          <p:cNvPr id="513" name="Google Shape;513;p14"/>
          <p:cNvSpPr/>
          <p:nvPr/>
        </p:nvSpPr>
        <p:spPr>
          <a:xfrm>
            <a:off x="2423864" y="2483355"/>
            <a:ext cx="720080" cy="744701"/>
          </a:xfrm>
          <a:prstGeom prst="roundRect">
            <a:avLst>
              <a:gd fmla="val 16667" name="adj"/>
            </a:avLst>
          </a:prstGeom>
          <a:gradFill>
            <a:gsLst>
              <a:gs pos="0">
                <a:srgbClr val="7F5AAB"/>
              </a:gs>
              <a:gs pos="100000">
                <a:srgbClr val="C7AEED"/>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400"/>
              <a:buFont typeface="Calibri"/>
              <a:buNone/>
            </a:pPr>
            <a:r>
              <a:rPr lang="es-CL" sz="2400">
                <a:solidFill>
                  <a:srgbClr val="FFFFFF"/>
                </a:solidFill>
                <a:latin typeface="Calibri"/>
                <a:ea typeface="Calibri"/>
                <a:cs typeface="Calibri"/>
                <a:sym typeface="Calibri"/>
              </a:rPr>
              <a:t>EA</a:t>
            </a:r>
            <a:r>
              <a:rPr lang="es-CL" sz="2000">
                <a:solidFill>
                  <a:srgbClr val="FFFFFF"/>
                </a:solidFill>
                <a:latin typeface="Calibri"/>
                <a:ea typeface="Calibri"/>
                <a:cs typeface="Calibri"/>
                <a:sym typeface="Calibri"/>
              </a:rPr>
              <a:t>1</a:t>
            </a:r>
            <a:endParaRPr sz="2400">
              <a:solidFill>
                <a:srgbClr val="FFFFFF"/>
              </a:solidFill>
              <a:latin typeface="Calibri"/>
              <a:ea typeface="Calibri"/>
              <a:cs typeface="Calibri"/>
              <a:sym typeface="Calibri"/>
            </a:endParaRPr>
          </a:p>
        </p:txBody>
      </p:sp>
      <p:sp>
        <p:nvSpPr>
          <p:cNvPr id="514" name="Google Shape;514;p14"/>
          <p:cNvSpPr/>
          <p:nvPr/>
        </p:nvSpPr>
        <p:spPr>
          <a:xfrm>
            <a:off x="6456511" y="2963068"/>
            <a:ext cx="935037" cy="790575"/>
          </a:xfrm>
          <a:prstGeom prst="round2DiagRect">
            <a:avLst>
              <a:gd fmla="val 16667" name="adj1"/>
              <a:gd fmla="val 0" name="adj2"/>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000"/>
              <a:buFont typeface="Calibri"/>
              <a:buNone/>
            </a:pPr>
            <a:r>
              <a:rPr lang="es-CL" sz="1000">
                <a:solidFill>
                  <a:schemeClr val="dk1"/>
                </a:solidFill>
                <a:latin typeface="Calibri"/>
                <a:ea typeface="Calibri"/>
                <a:cs typeface="Calibri"/>
                <a:sym typeface="Calibri"/>
              </a:rPr>
              <a:t>Documento cuyo original es en soporte papel </a:t>
            </a:r>
            <a:endParaRPr sz="1000">
              <a:solidFill>
                <a:schemeClr val="dk1"/>
              </a:solidFill>
              <a:latin typeface="Calibri"/>
              <a:ea typeface="Calibri"/>
              <a:cs typeface="Calibri"/>
              <a:sym typeface="Calibri"/>
            </a:endParaRPr>
          </a:p>
        </p:txBody>
      </p:sp>
      <p:sp>
        <p:nvSpPr>
          <p:cNvPr id="515" name="Google Shape;515;p14"/>
          <p:cNvSpPr/>
          <p:nvPr/>
        </p:nvSpPr>
        <p:spPr>
          <a:xfrm>
            <a:off x="4872136" y="2672754"/>
            <a:ext cx="432048" cy="432048"/>
          </a:xfrm>
          <a:prstGeom prst="righ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000"/>
              <a:buFont typeface="Arial"/>
              <a:buNone/>
            </a:pPr>
            <a:r>
              <a:t/>
            </a:r>
            <a:endParaRPr sz="2000">
              <a:solidFill>
                <a:schemeClr val="lt1"/>
              </a:solidFill>
              <a:latin typeface="Calibri"/>
              <a:ea typeface="Calibri"/>
              <a:cs typeface="Calibri"/>
              <a:sym typeface="Calibri"/>
            </a:endParaRPr>
          </a:p>
        </p:txBody>
      </p:sp>
      <p:sp>
        <p:nvSpPr>
          <p:cNvPr id="516" name="Google Shape;516;p14"/>
          <p:cNvSpPr txBox="1"/>
          <p:nvPr/>
        </p:nvSpPr>
        <p:spPr>
          <a:xfrm rot="159725">
            <a:off x="4943623" y="2729706"/>
            <a:ext cx="247650" cy="3063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2"/>
              </a:buClr>
              <a:buSzPts val="1400"/>
              <a:buFont typeface="Calibri"/>
              <a:buNone/>
            </a:pPr>
            <a:r>
              <a:rPr b="1" lang="es-CL" sz="1400">
                <a:solidFill>
                  <a:schemeClr val="dk2"/>
                </a:solidFill>
                <a:latin typeface="Calibri"/>
                <a:ea typeface="Calibri"/>
                <a:cs typeface="Calibri"/>
                <a:sym typeface="Calibri"/>
              </a:rPr>
              <a:t>3</a:t>
            </a:r>
            <a:endParaRPr b="1" sz="1400">
              <a:solidFill>
                <a:schemeClr val="dk2"/>
              </a:solidFill>
              <a:latin typeface="Calibri"/>
              <a:ea typeface="Calibri"/>
              <a:cs typeface="Calibri"/>
              <a:sym typeface="Calibri"/>
            </a:endParaRPr>
          </a:p>
        </p:txBody>
      </p:sp>
      <p:sp>
        <p:nvSpPr>
          <p:cNvPr id="517" name="Google Shape;517;p14"/>
          <p:cNvSpPr txBox="1"/>
          <p:nvPr/>
        </p:nvSpPr>
        <p:spPr>
          <a:xfrm>
            <a:off x="1632098" y="2580481"/>
            <a:ext cx="792163" cy="6461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900"/>
              <a:buFont typeface="Calibri"/>
              <a:buNone/>
            </a:pPr>
            <a:r>
              <a:rPr b="1" lang="es-CL" sz="900">
                <a:solidFill>
                  <a:srgbClr val="FF0000"/>
                </a:solidFill>
                <a:latin typeface="Calibri"/>
                <a:ea typeface="Calibri"/>
                <a:cs typeface="Calibri"/>
                <a:sym typeface="Calibri"/>
              </a:rPr>
              <a:t>Beneficiario concurre a reconocer causante </a:t>
            </a:r>
            <a:endParaRPr b="1" sz="900">
              <a:solidFill>
                <a:srgbClr val="FF0000"/>
              </a:solidFill>
              <a:latin typeface="Calibri"/>
              <a:ea typeface="Calibri"/>
              <a:cs typeface="Calibri"/>
              <a:sym typeface="Calibri"/>
            </a:endParaRPr>
          </a:p>
        </p:txBody>
      </p:sp>
      <p:sp>
        <p:nvSpPr>
          <p:cNvPr id="518" name="Google Shape;518;p14"/>
          <p:cNvSpPr/>
          <p:nvPr/>
        </p:nvSpPr>
        <p:spPr>
          <a:xfrm>
            <a:off x="1414512" y="2627371"/>
            <a:ext cx="288032" cy="432048"/>
          </a:xfrm>
          <a:prstGeom prst="righ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000"/>
              <a:buFont typeface="Arial"/>
              <a:buNone/>
            </a:pPr>
            <a:r>
              <a:t/>
            </a:r>
            <a:endParaRPr sz="2000">
              <a:solidFill>
                <a:schemeClr val="lt1"/>
              </a:solidFill>
              <a:latin typeface="Calibri"/>
              <a:ea typeface="Calibri"/>
              <a:cs typeface="Calibri"/>
              <a:sym typeface="Calibri"/>
            </a:endParaRPr>
          </a:p>
        </p:txBody>
      </p:sp>
      <p:sp>
        <p:nvSpPr>
          <p:cNvPr id="519" name="Google Shape;519;p14"/>
          <p:cNvSpPr txBox="1"/>
          <p:nvPr/>
        </p:nvSpPr>
        <p:spPr>
          <a:xfrm>
            <a:off x="1414611" y="2699543"/>
            <a:ext cx="28892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2"/>
              </a:buClr>
              <a:buSzPts val="1400"/>
              <a:buFont typeface="Calibri"/>
              <a:buNone/>
            </a:pPr>
            <a:r>
              <a:rPr b="1" lang="es-CL" sz="1400">
                <a:solidFill>
                  <a:schemeClr val="dk2"/>
                </a:solidFill>
                <a:latin typeface="Calibri"/>
                <a:ea typeface="Calibri"/>
                <a:cs typeface="Calibri"/>
                <a:sym typeface="Calibri"/>
              </a:rPr>
              <a:t>1</a:t>
            </a:r>
            <a:endParaRPr b="1" sz="1400">
              <a:solidFill>
                <a:schemeClr val="dk2"/>
              </a:solidFill>
              <a:latin typeface="Calibri"/>
              <a:ea typeface="Calibri"/>
              <a:cs typeface="Calibri"/>
              <a:sym typeface="Calibri"/>
            </a:endParaRPr>
          </a:p>
        </p:txBody>
      </p:sp>
      <p:sp>
        <p:nvSpPr>
          <p:cNvPr id="520" name="Google Shape;520;p14"/>
          <p:cNvSpPr/>
          <p:nvPr/>
        </p:nvSpPr>
        <p:spPr>
          <a:xfrm rot="-5400000">
            <a:off x="4152056" y="2024682"/>
            <a:ext cx="288032" cy="432048"/>
          </a:xfrm>
          <a:prstGeom prst="righ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000"/>
              <a:buFont typeface="Arial"/>
              <a:buNone/>
            </a:pPr>
            <a:r>
              <a:t/>
            </a:r>
            <a:endParaRPr sz="2000">
              <a:solidFill>
                <a:schemeClr val="lt1"/>
              </a:solidFill>
              <a:latin typeface="Calibri"/>
              <a:ea typeface="Calibri"/>
              <a:cs typeface="Calibri"/>
              <a:sym typeface="Calibri"/>
            </a:endParaRPr>
          </a:p>
        </p:txBody>
      </p:sp>
      <p:sp>
        <p:nvSpPr>
          <p:cNvPr id="521" name="Google Shape;521;p14"/>
          <p:cNvSpPr txBox="1"/>
          <p:nvPr/>
        </p:nvSpPr>
        <p:spPr>
          <a:xfrm>
            <a:off x="3216423" y="2743993"/>
            <a:ext cx="287338"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2"/>
              </a:buClr>
              <a:buSzPts val="1400"/>
              <a:buFont typeface="Calibri"/>
              <a:buNone/>
            </a:pPr>
            <a:r>
              <a:rPr b="1" lang="es-CL" sz="1400">
                <a:solidFill>
                  <a:schemeClr val="dk2"/>
                </a:solidFill>
                <a:latin typeface="Calibri"/>
                <a:ea typeface="Calibri"/>
                <a:cs typeface="Calibri"/>
                <a:sym typeface="Calibri"/>
              </a:rPr>
              <a:t>2</a:t>
            </a:r>
            <a:endParaRPr b="1" sz="1400">
              <a:solidFill>
                <a:schemeClr val="dk2"/>
              </a:solidFill>
              <a:latin typeface="Calibri"/>
              <a:ea typeface="Calibri"/>
              <a:cs typeface="Calibri"/>
              <a:sym typeface="Calibri"/>
            </a:endParaRPr>
          </a:p>
        </p:txBody>
      </p:sp>
      <p:sp>
        <p:nvSpPr>
          <p:cNvPr id="522" name="Google Shape;522;p14"/>
          <p:cNvSpPr/>
          <p:nvPr/>
        </p:nvSpPr>
        <p:spPr>
          <a:xfrm>
            <a:off x="6456511" y="2024856"/>
            <a:ext cx="935037" cy="792162"/>
          </a:xfrm>
          <a:prstGeom prst="round2DiagRect">
            <a:avLst>
              <a:gd fmla="val 16667" name="adj1"/>
              <a:gd fmla="val 0" name="adj2"/>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000"/>
              <a:buFont typeface="Calibri"/>
              <a:buNone/>
            </a:pPr>
            <a:r>
              <a:rPr lang="es-CL" sz="1000">
                <a:solidFill>
                  <a:schemeClr val="dk1"/>
                </a:solidFill>
                <a:latin typeface="Calibri"/>
                <a:ea typeface="Calibri"/>
                <a:cs typeface="Calibri"/>
                <a:sym typeface="Calibri"/>
              </a:rPr>
              <a:t>Documento originado electrónica-mente</a:t>
            </a:r>
            <a:endParaRPr sz="1000">
              <a:solidFill>
                <a:schemeClr val="dk1"/>
              </a:solidFill>
              <a:latin typeface="Calibri"/>
              <a:ea typeface="Calibri"/>
              <a:cs typeface="Calibri"/>
              <a:sym typeface="Calibri"/>
            </a:endParaRPr>
          </a:p>
        </p:txBody>
      </p:sp>
      <p:sp>
        <p:nvSpPr>
          <p:cNvPr id="523" name="Google Shape;523;p14"/>
          <p:cNvSpPr/>
          <p:nvPr/>
        </p:nvSpPr>
        <p:spPr>
          <a:xfrm>
            <a:off x="3719661" y="2456656"/>
            <a:ext cx="1081087" cy="792162"/>
          </a:xfrm>
          <a:prstGeom prst="roundRect">
            <a:avLst>
              <a:gd fmla="val 16667" name="adj"/>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800"/>
              <a:buFont typeface="Calibri"/>
              <a:buNone/>
            </a:pPr>
            <a:r>
              <a:rPr lang="es-CL" sz="800">
                <a:solidFill>
                  <a:schemeClr val="dk1"/>
                </a:solidFill>
                <a:latin typeface="Calibri"/>
                <a:ea typeface="Calibri"/>
                <a:cs typeface="Calibri"/>
                <a:sym typeface="Calibri"/>
              </a:rPr>
              <a:t>EA</a:t>
            </a:r>
            <a:r>
              <a:rPr lang="es-CL" sz="500">
                <a:solidFill>
                  <a:schemeClr val="dk1"/>
                </a:solidFill>
                <a:latin typeface="Calibri"/>
                <a:ea typeface="Calibri"/>
                <a:cs typeface="Calibri"/>
                <a:sym typeface="Calibri"/>
              </a:rPr>
              <a:t>1 </a:t>
            </a:r>
            <a:r>
              <a:rPr lang="es-CL" sz="800">
                <a:solidFill>
                  <a:schemeClr val="dk1"/>
                </a:solidFill>
                <a:latin typeface="Calibri"/>
                <a:ea typeface="Calibri"/>
                <a:cs typeface="Calibri"/>
                <a:sym typeface="Calibri"/>
              </a:rPr>
              <a:t>solicita documentación, determina procedencia y dicta resolución de reconocimiento </a:t>
            </a:r>
            <a:endParaRPr sz="800">
              <a:solidFill>
                <a:schemeClr val="dk1"/>
              </a:solidFill>
              <a:latin typeface="Calibri"/>
              <a:ea typeface="Calibri"/>
              <a:cs typeface="Calibri"/>
              <a:sym typeface="Calibri"/>
            </a:endParaRPr>
          </a:p>
        </p:txBody>
      </p:sp>
      <p:sp>
        <p:nvSpPr>
          <p:cNvPr id="524" name="Google Shape;524;p14"/>
          <p:cNvSpPr/>
          <p:nvPr/>
        </p:nvSpPr>
        <p:spPr>
          <a:xfrm>
            <a:off x="3864024" y="1304602"/>
            <a:ext cx="864096" cy="792088"/>
          </a:xfrm>
          <a:prstGeom prst="roundRect">
            <a:avLst>
              <a:gd fmla="val 16667" name="adj"/>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400"/>
              <a:buFont typeface="Calibri"/>
              <a:buNone/>
            </a:pPr>
            <a:r>
              <a:rPr lang="es-CL" sz="1400">
                <a:solidFill>
                  <a:srgbClr val="FFFFFF"/>
                </a:solidFill>
                <a:latin typeface="Calibri"/>
                <a:ea typeface="Calibri"/>
                <a:cs typeface="Calibri"/>
                <a:sym typeface="Calibri"/>
              </a:rPr>
              <a:t>Ingreso a SIAGF</a:t>
            </a:r>
            <a:endParaRPr sz="1400">
              <a:solidFill>
                <a:srgbClr val="FFFFFF"/>
              </a:solidFill>
              <a:latin typeface="Calibri"/>
              <a:ea typeface="Calibri"/>
              <a:cs typeface="Calibri"/>
              <a:sym typeface="Calibri"/>
            </a:endParaRPr>
          </a:p>
        </p:txBody>
      </p:sp>
      <p:sp>
        <p:nvSpPr>
          <p:cNvPr id="525" name="Google Shape;525;p14"/>
          <p:cNvSpPr/>
          <p:nvPr/>
        </p:nvSpPr>
        <p:spPr>
          <a:xfrm>
            <a:off x="5376192" y="2456730"/>
            <a:ext cx="864096" cy="792088"/>
          </a:xfrm>
          <a:prstGeom prst="roundRect">
            <a:avLst>
              <a:gd fmla="val 16667" name="adj"/>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000"/>
              <a:buFont typeface="Calibri"/>
              <a:buNone/>
            </a:pPr>
            <a:r>
              <a:rPr lang="es-CL" sz="1000">
                <a:solidFill>
                  <a:srgbClr val="FFFFFF"/>
                </a:solidFill>
                <a:latin typeface="Calibri"/>
                <a:ea typeface="Calibri"/>
                <a:cs typeface="Calibri"/>
                <a:sym typeface="Calibri"/>
              </a:rPr>
              <a:t>Conforma Expediente</a:t>
            </a:r>
            <a:endParaRPr sz="1800">
              <a:solidFill>
                <a:schemeClr val="dk1"/>
              </a:solidFill>
              <a:latin typeface="Arial"/>
              <a:ea typeface="Arial"/>
              <a:cs typeface="Arial"/>
              <a:sym typeface="Arial"/>
            </a:endParaRPr>
          </a:p>
          <a:p>
            <a:pPr indent="0" lvl="0" marL="0" marR="0" rtl="0" algn="ctr">
              <a:spcBef>
                <a:spcPts val="0"/>
              </a:spcBef>
              <a:spcAft>
                <a:spcPts val="0"/>
              </a:spcAft>
              <a:buClr>
                <a:srgbClr val="FFFFFF"/>
              </a:buClr>
              <a:buSzPts val="800"/>
              <a:buFont typeface="Calibri"/>
              <a:buNone/>
            </a:pPr>
            <a:r>
              <a:rPr lang="es-CL" sz="800">
                <a:solidFill>
                  <a:srgbClr val="FFFFFF"/>
                </a:solidFill>
                <a:latin typeface="Calibri"/>
                <a:ea typeface="Calibri"/>
                <a:cs typeface="Calibri"/>
                <a:sym typeface="Calibri"/>
              </a:rPr>
              <a:t>(Beneficiario-entidad)</a:t>
            </a:r>
            <a:endParaRPr sz="800">
              <a:solidFill>
                <a:srgbClr val="FFFFFF"/>
              </a:solidFill>
              <a:latin typeface="Calibri"/>
              <a:ea typeface="Calibri"/>
              <a:cs typeface="Calibri"/>
              <a:sym typeface="Calibri"/>
            </a:endParaRPr>
          </a:p>
        </p:txBody>
      </p:sp>
      <p:sp>
        <p:nvSpPr>
          <p:cNvPr id="526" name="Google Shape;526;p14"/>
          <p:cNvSpPr/>
          <p:nvPr/>
        </p:nvSpPr>
        <p:spPr>
          <a:xfrm>
            <a:off x="7465143" y="2240706"/>
            <a:ext cx="361631" cy="432048"/>
          </a:xfrm>
          <a:prstGeom prst="righ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000"/>
              <a:buFont typeface="Arial"/>
              <a:buNone/>
            </a:pPr>
            <a:r>
              <a:t/>
            </a:r>
            <a:endParaRPr sz="2000">
              <a:solidFill>
                <a:schemeClr val="lt1"/>
              </a:solidFill>
              <a:latin typeface="Calibri"/>
              <a:ea typeface="Calibri"/>
              <a:cs typeface="Calibri"/>
              <a:sym typeface="Calibri"/>
            </a:endParaRPr>
          </a:p>
        </p:txBody>
      </p:sp>
      <p:sp>
        <p:nvSpPr>
          <p:cNvPr id="527" name="Google Shape;527;p14"/>
          <p:cNvSpPr txBox="1"/>
          <p:nvPr/>
        </p:nvSpPr>
        <p:spPr>
          <a:xfrm>
            <a:off x="7393136" y="2313781"/>
            <a:ext cx="360362"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2"/>
              </a:buClr>
              <a:buSzPts val="1400"/>
              <a:buFont typeface="Calibri"/>
              <a:buNone/>
            </a:pPr>
            <a:r>
              <a:rPr b="1" lang="es-CL" sz="1400">
                <a:solidFill>
                  <a:schemeClr val="dk2"/>
                </a:solidFill>
                <a:latin typeface="Calibri"/>
                <a:ea typeface="Calibri"/>
                <a:cs typeface="Calibri"/>
                <a:sym typeface="Calibri"/>
              </a:rPr>
              <a:t>4</a:t>
            </a:r>
            <a:endParaRPr b="1" sz="1400">
              <a:solidFill>
                <a:schemeClr val="dk2"/>
              </a:solidFill>
              <a:latin typeface="Calibri"/>
              <a:ea typeface="Calibri"/>
              <a:cs typeface="Calibri"/>
              <a:sym typeface="Calibri"/>
            </a:endParaRPr>
          </a:p>
        </p:txBody>
      </p:sp>
      <p:sp>
        <p:nvSpPr>
          <p:cNvPr id="528" name="Google Shape;528;p14"/>
          <p:cNvSpPr/>
          <p:nvPr/>
        </p:nvSpPr>
        <p:spPr>
          <a:xfrm>
            <a:off x="7465143" y="3249637"/>
            <a:ext cx="361631" cy="432048"/>
          </a:xfrm>
          <a:prstGeom prst="righ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000"/>
              <a:buFont typeface="Arial"/>
              <a:buNone/>
            </a:pPr>
            <a:r>
              <a:t/>
            </a:r>
            <a:endParaRPr sz="2000">
              <a:solidFill>
                <a:schemeClr val="lt1"/>
              </a:solidFill>
              <a:latin typeface="Calibri"/>
              <a:ea typeface="Calibri"/>
              <a:cs typeface="Calibri"/>
              <a:sym typeface="Calibri"/>
            </a:endParaRPr>
          </a:p>
        </p:txBody>
      </p:sp>
      <p:sp>
        <p:nvSpPr>
          <p:cNvPr id="529" name="Google Shape;529;p14"/>
          <p:cNvSpPr txBox="1"/>
          <p:nvPr/>
        </p:nvSpPr>
        <p:spPr>
          <a:xfrm>
            <a:off x="7393136" y="3323431"/>
            <a:ext cx="360362"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2"/>
              </a:buClr>
              <a:buSzPts val="1400"/>
              <a:buFont typeface="Calibri"/>
              <a:buNone/>
            </a:pPr>
            <a:r>
              <a:rPr b="1" lang="es-CL" sz="1400">
                <a:solidFill>
                  <a:schemeClr val="dk2"/>
                </a:solidFill>
                <a:latin typeface="Calibri"/>
                <a:ea typeface="Calibri"/>
                <a:cs typeface="Calibri"/>
                <a:sym typeface="Calibri"/>
              </a:rPr>
              <a:t>5</a:t>
            </a:r>
            <a:endParaRPr b="1" sz="1400">
              <a:solidFill>
                <a:schemeClr val="dk2"/>
              </a:solidFill>
              <a:latin typeface="Calibri"/>
              <a:ea typeface="Calibri"/>
              <a:cs typeface="Calibri"/>
              <a:sym typeface="Calibri"/>
            </a:endParaRPr>
          </a:p>
        </p:txBody>
      </p:sp>
      <p:sp>
        <p:nvSpPr>
          <p:cNvPr id="530" name="Google Shape;530;p14"/>
          <p:cNvSpPr/>
          <p:nvPr/>
        </p:nvSpPr>
        <p:spPr>
          <a:xfrm>
            <a:off x="7823348" y="3177381"/>
            <a:ext cx="976313" cy="503237"/>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800"/>
              <a:buFont typeface="Calibri"/>
              <a:buNone/>
            </a:pPr>
            <a:r>
              <a:rPr lang="es-CL" sz="800">
                <a:solidFill>
                  <a:srgbClr val="000000"/>
                </a:solidFill>
                <a:latin typeface="Calibri"/>
                <a:ea typeface="Calibri"/>
                <a:cs typeface="Calibri"/>
                <a:sym typeface="Calibri"/>
              </a:rPr>
              <a:t>Digitaliza el documento y lo ingresa al expediente</a:t>
            </a:r>
            <a:endParaRPr sz="800">
              <a:solidFill>
                <a:srgbClr val="000000"/>
              </a:solidFill>
              <a:latin typeface="Calibri"/>
              <a:ea typeface="Calibri"/>
              <a:cs typeface="Calibri"/>
              <a:sym typeface="Calibri"/>
            </a:endParaRPr>
          </a:p>
        </p:txBody>
      </p:sp>
      <p:cxnSp>
        <p:nvCxnSpPr>
          <p:cNvPr id="531" name="Google Shape;531;p14"/>
          <p:cNvCxnSpPr>
            <a:endCxn id="522" idx="2"/>
          </p:cNvCxnSpPr>
          <p:nvPr/>
        </p:nvCxnSpPr>
        <p:spPr>
          <a:xfrm rot="-5400000">
            <a:off x="6131761" y="2529687"/>
            <a:ext cx="433500" cy="216000"/>
          </a:xfrm>
          <a:prstGeom prst="bentConnector3">
            <a:avLst>
              <a:gd fmla="val 209" name="adj1"/>
            </a:avLst>
          </a:prstGeom>
          <a:noFill/>
          <a:ln cap="flat" cmpd="sng" w="9525">
            <a:solidFill>
              <a:srgbClr val="4A7DBA"/>
            </a:solidFill>
            <a:prstDash val="solid"/>
            <a:round/>
            <a:headEnd len="sm" w="sm" type="none"/>
            <a:tailEnd len="med" w="med" type="stealth"/>
          </a:ln>
        </p:spPr>
      </p:cxnSp>
      <p:cxnSp>
        <p:nvCxnSpPr>
          <p:cNvPr id="532" name="Google Shape;532;p14"/>
          <p:cNvCxnSpPr>
            <a:endCxn id="514" idx="2"/>
          </p:cNvCxnSpPr>
          <p:nvPr/>
        </p:nvCxnSpPr>
        <p:spPr>
          <a:xfrm flipH="1" rot="-5400000">
            <a:off x="6096061" y="2997906"/>
            <a:ext cx="504900" cy="216000"/>
          </a:xfrm>
          <a:prstGeom prst="bentConnector3">
            <a:avLst>
              <a:gd fmla="val 15" name="adj1"/>
            </a:avLst>
          </a:prstGeom>
          <a:noFill/>
          <a:ln cap="flat" cmpd="sng" w="9525">
            <a:solidFill>
              <a:srgbClr val="4A7DBA"/>
            </a:solidFill>
            <a:prstDash val="solid"/>
            <a:round/>
            <a:headEnd len="sm" w="sm" type="none"/>
            <a:tailEnd len="med" w="med" type="stealth"/>
          </a:ln>
        </p:spPr>
      </p:cxnSp>
      <p:sp>
        <p:nvSpPr>
          <p:cNvPr id="533" name="Google Shape;533;p14"/>
          <p:cNvSpPr/>
          <p:nvPr/>
        </p:nvSpPr>
        <p:spPr>
          <a:xfrm>
            <a:off x="5376192" y="3824882"/>
            <a:ext cx="864096" cy="792088"/>
          </a:xfrm>
          <a:prstGeom prst="roundRect">
            <a:avLst>
              <a:gd fmla="val 16667" name="adj"/>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000"/>
              <a:buFont typeface="Calibri"/>
              <a:buNone/>
            </a:pPr>
            <a:r>
              <a:rPr lang="es-CL" sz="1000">
                <a:solidFill>
                  <a:srgbClr val="FFFFFF"/>
                </a:solidFill>
                <a:latin typeface="Calibri"/>
                <a:ea typeface="Calibri"/>
                <a:cs typeface="Calibri"/>
                <a:sym typeface="Calibri"/>
              </a:rPr>
              <a:t>Administra Expediente</a:t>
            </a:r>
            <a:endParaRPr sz="1800">
              <a:solidFill>
                <a:schemeClr val="dk1"/>
              </a:solidFill>
              <a:latin typeface="Arial"/>
              <a:ea typeface="Arial"/>
              <a:cs typeface="Arial"/>
              <a:sym typeface="Arial"/>
            </a:endParaRPr>
          </a:p>
        </p:txBody>
      </p:sp>
      <p:sp>
        <p:nvSpPr>
          <p:cNvPr id="534" name="Google Shape;534;p14"/>
          <p:cNvSpPr/>
          <p:nvPr/>
        </p:nvSpPr>
        <p:spPr>
          <a:xfrm>
            <a:off x="3792686" y="3825656"/>
            <a:ext cx="1079500" cy="790575"/>
          </a:xfrm>
          <a:prstGeom prst="roundRect">
            <a:avLst>
              <a:gd fmla="val 16667" name="adj"/>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800"/>
              <a:buFont typeface="Calibri"/>
              <a:buNone/>
            </a:pPr>
            <a:r>
              <a:rPr lang="es-CL" sz="800">
                <a:solidFill>
                  <a:schemeClr val="dk1"/>
                </a:solidFill>
                <a:latin typeface="Calibri"/>
                <a:ea typeface="Calibri"/>
                <a:cs typeface="Calibri"/>
                <a:sym typeface="Calibri"/>
              </a:rPr>
              <a:t>EA</a:t>
            </a:r>
            <a:r>
              <a:rPr lang="es-CL" sz="500">
                <a:solidFill>
                  <a:schemeClr val="dk1"/>
                </a:solidFill>
                <a:latin typeface="Calibri"/>
                <a:ea typeface="Calibri"/>
                <a:cs typeface="Calibri"/>
                <a:sym typeface="Calibri"/>
              </a:rPr>
              <a:t>1 </a:t>
            </a:r>
            <a:r>
              <a:rPr lang="es-CL" sz="800">
                <a:solidFill>
                  <a:schemeClr val="dk1"/>
                </a:solidFill>
                <a:latin typeface="Calibri"/>
                <a:ea typeface="Calibri"/>
                <a:cs typeface="Calibri"/>
                <a:sym typeface="Calibri"/>
              </a:rPr>
              <a:t>mantiene el beneficio (actualizando información) o lo extingue, cuando proceda.</a:t>
            </a:r>
            <a:endParaRPr sz="800">
              <a:solidFill>
                <a:schemeClr val="dk1"/>
              </a:solidFill>
              <a:latin typeface="Calibri"/>
              <a:ea typeface="Calibri"/>
              <a:cs typeface="Calibri"/>
              <a:sym typeface="Calibri"/>
            </a:endParaRPr>
          </a:p>
        </p:txBody>
      </p:sp>
      <p:sp>
        <p:nvSpPr>
          <p:cNvPr id="535" name="Google Shape;535;p14"/>
          <p:cNvSpPr/>
          <p:nvPr/>
        </p:nvSpPr>
        <p:spPr>
          <a:xfrm rot="5400000">
            <a:off x="4115256" y="3285618"/>
            <a:ext cx="361631" cy="432048"/>
          </a:xfrm>
          <a:prstGeom prst="righ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000"/>
              <a:buFont typeface="Arial"/>
              <a:buNone/>
            </a:pPr>
            <a:r>
              <a:t/>
            </a:r>
            <a:endParaRPr sz="2000">
              <a:solidFill>
                <a:schemeClr val="lt1"/>
              </a:solidFill>
              <a:latin typeface="Calibri"/>
              <a:ea typeface="Calibri"/>
              <a:cs typeface="Calibri"/>
              <a:sym typeface="Calibri"/>
            </a:endParaRPr>
          </a:p>
        </p:txBody>
      </p:sp>
      <p:sp>
        <p:nvSpPr>
          <p:cNvPr id="536" name="Google Shape;536;p14"/>
          <p:cNvSpPr txBox="1"/>
          <p:nvPr/>
        </p:nvSpPr>
        <p:spPr>
          <a:xfrm>
            <a:off x="4151461" y="3358356"/>
            <a:ext cx="360362"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2"/>
              </a:buClr>
              <a:buSzPts val="1400"/>
              <a:buFont typeface="Calibri"/>
              <a:buNone/>
            </a:pPr>
            <a:r>
              <a:rPr b="1" lang="es-CL" sz="1400">
                <a:solidFill>
                  <a:schemeClr val="dk2"/>
                </a:solidFill>
                <a:latin typeface="Calibri"/>
                <a:ea typeface="Calibri"/>
                <a:cs typeface="Calibri"/>
                <a:sym typeface="Calibri"/>
              </a:rPr>
              <a:t>7</a:t>
            </a:r>
            <a:endParaRPr b="1" sz="1400">
              <a:solidFill>
                <a:schemeClr val="dk2"/>
              </a:solidFill>
              <a:latin typeface="Calibri"/>
              <a:ea typeface="Calibri"/>
              <a:cs typeface="Calibri"/>
              <a:sym typeface="Calibri"/>
            </a:endParaRPr>
          </a:p>
        </p:txBody>
      </p:sp>
      <p:sp>
        <p:nvSpPr>
          <p:cNvPr id="537" name="Google Shape;537;p14"/>
          <p:cNvSpPr/>
          <p:nvPr/>
        </p:nvSpPr>
        <p:spPr>
          <a:xfrm>
            <a:off x="7967811" y="3968531"/>
            <a:ext cx="865187" cy="503238"/>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800"/>
              <a:buFont typeface="Calibri"/>
              <a:buNone/>
            </a:pPr>
            <a:r>
              <a:rPr lang="es-CL" sz="800">
                <a:solidFill>
                  <a:srgbClr val="000000"/>
                </a:solidFill>
                <a:latin typeface="Calibri"/>
                <a:ea typeface="Calibri"/>
                <a:cs typeface="Calibri"/>
                <a:sym typeface="Calibri"/>
              </a:rPr>
              <a:t>Elimina, actualiza o ingresa nuevo documento</a:t>
            </a:r>
            <a:endParaRPr sz="800">
              <a:solidFill>
                <a:srgbClr val="000000"/>
              </a:solidFill>
              <a:latin typeface="Calibri"/>
              <a:ea typeface="Calibri"/>
              <a:cs typeface="Calibri"/>
              <a:sym typeface="Calibri"/>
            </a:endParaRPr>
          </a:p>
        </p:txBody>
      </p:sp>
      <p:cxnSp>
        <p:nvCxnSpPr>
          <p:cNvPr id="538" name="Google Shape;538;p14"/>
          <p:cNvCxnSpPr>
            <a:stCxn id="537" idx="3"/>
          </p:cNvCxnSpPr>
          <p:nvPr/>
        </p:nvCxnSpPr>
        <p:spPr>
          <a:xfrm flipH="1" rot="10800000">
            <a:off x="8832998" y="3823250"/>
            <a:ext cx="827100" cy="396900"/>
          </a:xfrm>
          <a:prstGeom prst="bentConnector2">
            <a:avLst/>
          </a:prstGeom>
          <a:noFill/>
          <a:ln cap="flat" cmpd="sng" w="9525">
            <a:solidFill>
              <a:srgbClr val="4A7DBA"/>
            </a:solidFill>
            <a:prstDash val="solid"/>
            <a:round/>
            <a:headEnd len="sm" w="sm" type="none"/>
            <a:tailEnd len="med" w="med" type="stealth"/>
          </a:ln>
        </p:spPr>
      </p:cxnSp>
      <p:cxnSp>
        <p:nvCxnSpPr>
          <p:cNvPr id="539" name="Google Shape;539;p14"/>
          <p:cNvCxnSpPr>
            <a:stCxn id="512" idx="3"/>
            <a:endCxn id="510" idx="1"/>
          </p:cNvCxnSpPr>
          <p:nvPr/>
        </p:nvCxnSpPr>
        <p:spPr>
          <a:xfrm>
            <a:off x="8799661" y="2420937"/>
            <a:ext cx="320700" cy="503100"/>
          </a:xfrm>
          <a:prstGeom prst="bentConnector3">
            <a:avLst>
              <a:gd fmla="val 49996" name="adj1"/>
            </a:avLst>
          </a:prstGeom>
          <a:noFill/>
          <a:ln cap="flat" cmpd="sng" w="9525">
            <a:solidFill>
              <a:srgbClr val="4A7DBA"/>
            </a:solidFill>
            <a:prstDash val="solid"/>
            <a:round/>
            <a:headEnd len="sm" w="sm" type="none"/>
            <a:tailEnd len="med" w="med" type="stealth"/>
          </a:ln>
        </p:spPr>
      </p:cxnSp>
      <p:cxnSp>
        <p:nvCxnSpPr>
          <p:cNvPr id="540" name="Google Shape;540;p14"/>
          <p:cNvCxnSpPr>
            <a:stCxn id="530" idx="3"/>
            <a:endCxn id="510" idx="1"/>
          </p:cNvCxnSpPr>
          <p:nvPr/>
        </p:nvCxnSpPr>
        <p:spPr>
          <a:xfrm flipH="1" rot="10800000">
            <a:off x="8799661" y="2924100"/>
            <a:ext cx="320700" cy="504900"/>
          </a:xfrm>
          <a:prstGeom prst="bentConnector3">
            <a:avLst>
              <a:gd fmla="val 49996" name="adj1"/>
            </a:avLst>
          </a:prstGeom>
          <a:noFill/>
          <a:ln cap="flat" cmpd="sng" w="9525">
            <a:solidFill>
              <a:srgbClr val="4A7DBA"/>
            </a:solidFill>
            <a:prstDash val="solid"/>
            <a:round/>
            <a:headEnd len="sm" w="sm" type="none"/>
            <a:tailEnd len="med" w="med" type="stealth"/>
          </a:ln>
        </p:spPr>
      </p:cxnSp>
      <p:cxnSp>
        <p:nvCxnSpPr>
          <p:cNvPr id="541" name="Google Shape;541;p14"/>
          <p:cNvCxnSpPr>
            <a:endCxn id="537" idx="1"/>
          </p:cNvCxnSpPr>
          <p:nvPr/>
        </p:nvCxnSpPr>
        <p:spPr>
          <a:xfrm>
            <a:off x="6240711" y="4219550"/>
            <a:ext cx="1727100" cy="600"/>
          </a:xfrm>
          <a:prstGeom prst="bentConnector3">
            <a:avLst>
              <a:gd fmla="val 49997" name="adj1"/>
            </a:avLst>
          </a:prstGeom>
          <a:noFill/>
          <a:ln cap="flat" cmpd="sng" w="9525">
            <a:solidFill>
              <a:srgbClr val="4A7DBA"/>
            </a:solidFill>
            <a:prstDash val="solid"/>
            <a:round/>
            <a:headEnd len="sm" w="sm" type="none"/>
            <a:tailEnd len="med" w="med" type="stealth"/>
          </a:ln>
        </p:spPr>
      </p:cxnSp>
      <p:cxnSp>
        <p:nvCxnSpPr>
          <p:cNvPr id="542" name="Google Shape;542;p14"/>
          <p:cNvCxnSpPr>
            <a:stCxn id="534" idx="3"/>
          </p:cNvCxnSpPr>
          <p:nvPr/>
        </p:nvCxnSpPr>
        <p:spPr>
          <a:xfrm>
            <a:off x="4872186" y="4220944"/>
            <a:ext cx="503100" cy="600"/>
          </a:xfrm>
          <a:prstGeom prst="bentConnector3">
            <a:avLst>
              <a:gd fmla="val 50014" name="adj1"/>
            </a:avLst>
          </a:prstGeom>
          <a:noFill/>
          <a:ln cap="flat" cmpd="sng" w="9525">
            <a:solidFill>
              <a:srgbClr val="4A7DBA"/>
            </a:solidFill>
            <a:prstDash val="solid"/>
            <a:round/>
            <a:headEnd len="sm" w="sm" type="none"/>
            <a:tailEnd len="med" w="med" type="stealth"/>
          </a:ln>
        </p:spPr>
      </p:cxnSp>
      <p:sp>
        <p:nvSpPr>
          <p:cNvPr id="543" name="Google Shape;543;p14"/>
          <p:cNvSpPr/>
          <p:nvPr/>
        </p:nvSpPr>
        <p:spPr>
          <a:xfrm>
            <a:off x="6456511" y="5019326"/>
            <a:ext cx="1081087" cy="711672"/>
          </a:xfrm>
          <a:prstGeom prst="roundRect">
            <a:avLst>
              <a:gd fmla="val 16667" name="adj"/>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000"/>
              <a:buFont typeface="Calibri"/>
              <a:buNone/>
            </a:pPr>
            <a:r>
              <a:rPr lang="es-CL" sz="2000">
                <a:solidFill>
                  <a:srgbClr val="000000"/>
                </a:solidFill>
                <a:latin typeface="Calibri"/>
                <a:ea typeface="Calibri"/>
                <a:cs typeface="Calibri"/>
                <a:sym typeface="Calibri"/>
              </a:rPr>
              <a:t>SIAGF</a:t>
            </a:r>
            <a:endParaRPr sz="900">
              <a:solidFill>
                <a:srgbClr val="000000"/>
              </a:solidFill>
              <a:latin typeface="Calibri"/>
              <a:ea typeface="Calibri"/>
              <a:cs typeface="Calibri"/>
              <a:sym typeface="Calibri"/>
            </a:endParaRPr>
          </a:p>
        </p:txBody>
      </p:sp>
      <p:sp>
        <p:nvSpPr>
          <p:cNvPr id="544" name="Google Shape;544;p14"/>
          <p:cNvSpPr txBox="1"/>
          <p:nvPr/>
        </p:nvSpPr>
        <p:spPr>
          <a:xfrm>
            <a:off x="7753498" y="5193034"/>
            <a:ext cx="128272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800"/>
              <a:buFont typeface="Arial"/>
              <a:buNone/>
            </a:pPr>
            <a:r>
              <a:rPr lang="es-CL" sz="800">
                <a:solidFill>
                  <a:schemeClr val="dk1"/>
                </a:solidFill>
                <a:latin typeface="Arial"/>
                <a:ea typeface="Arial"/>
                <a:cs typeface="Arial"/>
                <a:sym typeface="Arial"/>
              </a:rPr>
              <a:t>&lt;XML&gt; Reconocimiento</a:t>
            </a:r>
            <a:endParaRPr sz="800">
              <a:solidFill>
                <a:schemeClr val="dk1"/>
              </a:solidFill>
              <a:latin typeface="Arial"/>
              <a:ea typeface="Arial"/>
              <a:cs typeface="Arial"/>
              <a:sym typeface="Arial"/>
            </a:endParaRPr>
          </a:p>
        </p:txBody>
      </p:sp>
      <p:sp>
        <p:nvSpPr>
          <p:cNvPr id="545" name="Google Shape;545;p14"/>
          <p:cNvSpPr/>
          <p:nvPr/>
        </p:nvSpPr>
        <p:spPr>
          <a:xfrm>
            <a:off x="9120336" y="4978523"/>
            <a:ext cx="1079500" cy="790575"/>
          </a:xfrm>
          <a:prstGeom prst="roundRect">
            <a:avLst>
              <a:gd fmla="val 16667" name="adj"/>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800"/>
              <a:buFont typeface="Calibri"/>
              <a:buNone/>
            </a:pPr>
            <a:r>
              <a:rPr lang="es-CL" sz="800">
                <a:solidFill>
                  <a:schemeClr val="dk1"/>
                </a:solidFill>
                <a:latin typeface="Calibri"/>
                <a:ea typeface="Calibri"/>
                <a:cs typeface="Calibri"/>
                <a:sym typeface="Calibri"/>
              </a:rPr>
              <a:t>SIELAF solicita  y agrega XML de  Reconocimiento al expediente</a:t>
            </a:r>
            <a:endParaRPr sz="800">
              <a:solidFill>
                <a:schemeClr val="dk1"/>
              </a:solidFill>
              <a:latin typeface="Calibri"/>
              <a:ea typeface="Calibri"/>
              <a:cs typeface="Calibri"/>
              <a:sym typeface="Calibri"/>
            </a:endParaRPr>
          </a:p>
        </p:txBody>
      </p:sp>
      <p:sp>
        <p:nvSpPr>
          <p:cNvPr id="546" name="Google Shape;546;p14"/>
          <p:cNvSpPr/>
          <p:nvPr/>
        </p:nvSpPr>
        <p:spPr>
          <a:xfrm rot="5400000">
            <a:off x="9479271" y="4400207"/>
            <a:ext cx="361631" cy="432048"/>
          </a:xfrm>
          <a:prstGeom prst="righ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000"/>
              <a:buFont typeface="Arial"/>
              <a:buNone/>
            </a:pPr>
            <a:r>
              <a:t/>
            </a:r>
            <a:endParaRPr b="1" sz="2000">
              <a:solidFill>
                <a:schemeClr val="dk1"/>
              </a:solidFill>
              <a:latin typeface="Calibri"/>
              <a:ea typeface="Calibri"/>
              <a:cs typeface="Calibri"/>
              <a:sym typeface="Calibri"/>
            </a:endParaRPr>
          </a:p>
        </p:txBody>
      </p:sp>
      <p:sp>
        <p:nvSpPr>
          <p:cNvPr id="547" name="Google Shape;547;p14"/>
          <p:cNvSpPr txBox="1"/>
          <p:nvPr/>
        </p:nvSpPr>
        <p:spPr>
          <a:xfrm>
            <a:off x="9523759" y="4453011"/>
            <a:ext cx="323777"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2"/>
              </a:buClr>
              <a:buSzPts val="1400"/>
              <a:buFont typeface="Calibri"/>
              <a:buNone/>
            </a:pPr>
            <a:r>
              <a:rPr b="1" lang="es-CL" sz="1400">
                <a:solidFill>
                  <a:schemeClr val="dk2"/>
                </a:solidFill>
                <a:latin typeface="Calibri"/>
                <a:ea typeface="Calibri"/>
                <a:cs typeface="Calibri"/>
                <a:sym typeface="Calibri"/>
              </a:rPr>
              <a:t>6</a:t>
            </a:r>
            <a:endParaRPr b="1" sz="1400">
              <a:solidFill>
                <a:schemeClr val="dk2"/>
              </a:solidFill>
              <a:latin typeface="Calibri"/>
              <a:ea typeface="Calibri"/>
              <a:cs typeface="Calibri"/>
              <a:sym typeface="Calibri"/>
            </a:endParaRPr>
          </a:p>
        </p:txBody>
      </p:sp>
      <p:cxnSp>
        <p:nvCxnSpPr>
          <p:cNvPr id="548" name="Google Shape;548;p14"/>
          <p:cNvCxnSpPr>
            <a:stCxn id="545" idx="1"/>
            <a:endCxn id="543" idx="3"/>
          </p:cNvCxnSpPr>
          <p:nvPr/>
        </p:nvCxnSpPr>
        <p:spPr>
          <a:xfrm flipH="1">
            <a:off x="7537536" y="5373811"/>
            <a:ext cx="1582800" cy="1500"/>
          </a:xfrm>
          <a:prstGeom prst="bentConnector3">
            <a:avLst>
              <a:gd fmla="val 49998" name="adj1"/>
            </a:avLst>
          </a:prstGeom>
          <a:noFill/>
          <a:ln cap="flat" cmpd="sng" w="9525">
            <a:solidFill>
              <a:srgbClr val="4A7DBA"/>
            </a:solidFill>
            <a:prstDash val="solid"/>
            <a:round/>
            <a:headEnd len="med" w="med" type="stealth"/>
            <a:tailEnd len="med" w="med" type="stealth"/>
          </a:ln>
        </p:spPr>
      </p:cxnSp>
      <p:sp>
        <p:nvSpPr>
          <p:cNvPr id="549" name="Google Shape;549;p14"/>
          <p:cNvSpPr txBox="1"/>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s-CL" sz="1000">
                <a:solidFill>
                  <a:srgbClr val="898989"/>
                </a:solidFill>
                <a:latin typeface="Verdana"/>
                <a:ea typeface="Verdana"/>
                <a:cs typeface="Verdana"/>
                <a:sym typeface="Verdana"/>
              </a:rPr>
              <a:t>‹#›</a:t>
            </a:fld>
            <a:endParaRPr sz="1000">
              <a:solidFill>
                <a:srgbClr val="898989"/>
              </a:solidFill>
              <a:latin typeface="Verdana"/>
              <a:ea typeface="Verdana"/>
              <a:cs typeface="Verdana"/>
              <a:sym typeface="Verdana"/>
            </a:endParaRPr>
          </a:p>
        </p:txBody>
      </p:sp>
      <p:sp>
        <p:nvSpPr>
          <p:cNvPr id="550" name="Google Shape;550;p14"/>
          <p:cNvSpPr txBox="1"/>
          <p:nvPr/>
        </p:nvSpPr>
        <p:spPr>
          <a:xfrm>
            <a:off x="-108773" y="6563712"/>
            <a:ext cx="3689350" cy="330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Calibri"/>
              <a:buNone/>
            </a:pPr>
            <a:r>
              <a:rPr b="0" i="0" lang="es-CL" sz="1000" u="none" cap="none" strike="noStrike">
                <a:solidFill>
                  <a:srgbClr val="898989"/>
                </a:solidFill>
                <a:latin typeface="Calibri"/>
                <a:ea typeface="Calibri"/>
                <a:cs typeface="Calibri"/>
                <a:sym typeface="Calibri"/>
              </a:rPr>
              <a:t>Gobierno de Chile | Superintendencia de Seguridad Social</a:t>
            </a:r>
            <a:endParaRPr b="0" i="0" sz="1000" u="none" cap="none" strike="noStrike">
              <a:solidFill>
                <a:srgbClr val="898989"/>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par>
                                <p:cTn fill="hold" nodeType="with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par>
                                <p:cTn fill="hold" nodeType="with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par>
                                <p:cTn fill="hold" nodeType="with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0"/>
                                        </p:tgtEl>
                                        <p:attrNameLst>
                                          <p:attrName>style.visibility</p:attrName>
                                        </p:attrNameLst>
                                      </p:cBhvr>
                                      <p:to>
                                        <p:strVal val="visible"/>
                                      </p:to>
                                    </p:set>
                                    <p:anim calcmode="lin" valueType="num">
                                      <p:cBhvr additive="base">
                                        <p:cTn dur="500"/>
                                        <p:tgtEl>
                                          <p:spTgt spid="51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39"/>
                                        </p:tgtEl>
                                        <p:attrNameLst>
                                          <p:attrName>style.visibility</p:attrName>
                                        </p:attrNameLst>
                                      </p:cBhvr>
                                      <p:to>
                                        <p:strVal val="visible"/>
                                      </p:to>
                                    </p:set>
                                    <p:anim calcmode="lin" valueType="num">
                                      <p:cBhvr additive="base">
                                        <p:cTn dur="500"/>
                                        <p:tgtEl>
                                          <p:spTgt spid="53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40"/>
                                        </p:tgtEl>
                                        <p:attrNameLst>
                                          <p:attrName>style.visibility</p:attrName>
                                        </p:attrNameLst>
                                      </p:cBhvr>
                                      <p:to>
                                        <p:strVal val="visible"/>
                                      </p:to>
                                    </p:set>
                                    <p:anim calcmode="lin" valueType="num">
                                      <p:cBhvr additive="base">
                                        <p:cTn dur="500"/>
                                        <p:tgtEl>
                                          <p:spTgt spid="54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500"/>
                                        <p:tgtEl>
                                          <p:spTgt spid="534"/>
                                        </p:tgtEl>
                                      </p:cBhvr>
                                    </p:animEffect>
                                  </p:childTnLst>
                                </p:cTn>
                              </p:par>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500"/>
                                        <p:tgtEl>
                                          <p:spTgt spid="533"/>
                                        </p:tgtEl>
                                      </p:cBhvr>
                                    </p:animEffect>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par>
                                <p:cTn fill="hold" nodeType="with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3"/>
                                        </p:tgtEl>
                                        <p:attrNameLst>
                                          <p:attrName>style.visibility</p:attrName>
                                        </p:attrNameLst>
                                      </p:cBhvr>
                                      <p:to>
                                        <p:strVal val="visible"/>
                                      </p:to>
                                    </p:set>
                                    <p:anim calcmode="lin" valueType="num">
                                      <p:cBhvr additive="base">
                                        <p:cTn dur="500"/>
                                        <p:tgtEl>
                                          <p:spTgt spid="5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15"/>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1" lang="es-CL">
                <a:solidFill>
                  <a:srgbClr val="FF0000"/>
                </a:solidFill>
                <a:latin typeface="Tahoma"/>
                <a:ea typeface="Tahoma"/>
                <a:cs typeface="Tahoma"/>
                <a:sym typeface="Tahoma"/>
              </a:rPr>
              <a:t>Algunas cifras del nivel de actividad de los Sistemas </a:t>
            </a:r>
            <a:br>
              <a:rPr b="1" lang="es-CL">
                <a:solidFill>
                  <a:srgbClr val="FF0000"/>
                </a:solidFill>
                <a:latin typeface="Tahoma"/>
                <a:ea typeface="Tahoma"/>
                <a:cs typeface="Tahoma"/>
                <a:sym typeface="Tahoma"/>
              </a:rPr>
            </a:br>
            <a:r>
              <a:rPr b="1" lang="es-CL">
                <a:solidFill>
                  <a:srgbClr val="FF0000"/>
                </a:solidFill>
                <a:latin typeface="Tahoma"/>
                <a:ea typeface="Tahoma"/>
                <a:cs typeface="Tahoma"/>
                <a:sym typeface="Tahoma"/>
              </a:rPr>
              <a:t>(a diciembre de 2022)</a:t>
            </a:r>
            <a:endParaRPr/>
          </a:p>
        </p:txBody>
      </p:sp>
      <p:sp>
        <p:nvSpPr>
          <p:cNvPr id="556" name="Google Shape;556;p15"/>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Verdana"/>
              <a:buNone/>
            </a:pPr>
            <a:fld id="{00000000-1234-1234-1234-123412341234}" type="slidenum">
              <a:rPr b="0" i="0" lang="es-CL"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557" name="Google Shape;557;p15"/>
          <p:cNvSpPr/>
          <p:nvPr/>
        </p:nvSpPr>
        <p:spPr>
          <a:xfrm>
            <a:off x="0" y="1124744"/>
            <a:ext cx="12192000" cy="360000"/>
          </a:xfrm>
          <a:prstGeom prst="homePlate">
            <a:avLst>
              <a:gd fmla="val 0" name="adj"/>
            </a:avLst>
          </a:prstGeom>
          <a:solidFill>
            <a:srgbClr val="44546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1" lang="es-CL" sz="1400">
                <a:solidFill>
                  <a:srgbClr val="FFFFFF"/>
                </a:solidFill>
                <a:latin typeface="Calibri"/>
                <a:ea typeface="Calibri"/>
                <a:cs typeface="Calibri"/>
                <a:sym typeface="Calibri"/>
              </a:rPr>
              <a:t>SIAGF</a:t>
            </a:r>
            <a:endParaRPr b="1" i="0" sz="1400" u="none" cap="none" strike="noStrike">
              <a:solidFill>
                <a:srgbClr val="FFFFFF"/>
              </a:solidFill>
              <a:latin typeface="Calibri"/>
              <a:ea typeface="Calibri"/>
              <a:cs typeface="Calibri"/>
              <a:sym typeface="Calibri"/>
            </a:endParaRPr>
          </a:p>
        </p:txBody>
      </p:sp>
      <p:sp>
        <p:nvSpPr>
          <p:cNvPr id="558" name="Google Shape;558;p15"/>
          <p:cNvSpPr/>
          <p:nvPr/>
        </p:nvSpPr>
        <p:spPr>
          <a:xfrm>
            <a:off x="517248" y="1664672"/>
            <a:ext cx="11267383" cy="430778"/>
          </a:xfrm>
          <a:prstGeom prst="roundRect">
            <a:avLst>
              <a:gd fmla="val 28484" name="adj"/>
            </a:avLst>
          </a:prstGeom>
          <a:solidFill>
            <a:srgbClr val="B7CCE4"/>
          </a:solidFill>
          <a:ln>
            <a:noFill/>
          </a:ln>
        </p:spPr>
        <p:txBody>
          <a:bodyPr anchorCtr="0" anchor="ctr" bIns="45700" lIns="91425" spcFirstLastPara="1" rIns="91425" wrap="square" tIns="45700">
            <a:noAutofit/>
          </a:bodyPr>
          <a:lstStyle/>
          <a:p>
            <a:pPr indent="-3175" lvl="2" marL="177800" marR="0" rtl="0" algn="ctr">
              <a:lnSpc>
                <a:spcPct val="100000"/>
              </a:lnSpc>
              <a:spcBef>
                <a:spcPts val="0"/>
              </a:spcBef>
              <a:spcAft>
                <a:spcPts val="0"/>
              </a:spcAft>
              <a:buClr>
                <a:srgbClr val="000000"/>
              </a:buClr>
              <a:buSzPts val="1600"/>
              <a:buFont typeface="Calibri"/>
              <a:buNone/>
            </a:pPr>
            <a:r>
              <a:rPr b="1" i="0" lang="es-CL" sz="1600" u="none" cap="none" strike="noStrike">
                <a:solidFill>
                  <a:srgbClr val="000000"/>
                </a:solidFill>
                <a:latin typeface="Calibri"/>
                <a:ea typeface="Calibri"/>
                <a:cs typeface="Calibri"/>
                <a:sym typeface="Calibri"/>
              </a:rPr>
              <a:t>33.442.384  reconocimientos (vigentes, extinguidos y anulados), por parte de las 753 entidades que operan con el SIAGF</a:t>
            </a:r>
            <a:endParaRPr/>
          </a:p>
        </p:txBody>
      </p:sp>
      <p:sp>
        <p:nvSpPr>
          <p:cNvPr id="559" name="Google Shape;559;p15"/>
          <p:cNvSpPr/>
          <p:nvPr/>
        </p:nvSpPr>
        <p:spPr>
          <a:xfrm>
            <a:off x="181953" y="1735153"/>
            <a:ext cx="625188" cy="324288"/>
          </a:xfrm>
          <a:prstGeom prst="ellipse">
            <a:avLst/>
          </a:prstGeom>
          <a:solidFill>
            <a:srgbClr val="FF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alibri"/>
              <a:buNone/>
            </a:pPr>
            <a:r>
              <a:rPr b="1" i="0" lang="es-CL" sz="2400" u="none" cap="none" strike="noStrike">
                <a:solidFill>
                  <a:srgbClr val="FFFFFF"/>
                </a:solidFill>
                <a:latin typeface="Calibri"/>
                <a:ea typeface="Calibri"/>
                <a:cs typeface="Calibri"/>
                <a:sym typeface="Calibri"/>
              </a:rPr>
              <a:t>1</a:t>
            </a:r>
            <a:endParaRPr/>
          </a:p>
        </p:txBody>
      </p:sp>
      <p:sp>
        <p:nvSpPr>
          <p:cNvPr id="560" name="Google Shape;560;p15"/>
          <p:cNvSpPr/>
          <p:nvPr/>
        </p:nvSpPr>
        <p:spPr>
          <a:xfrm>
            <a:off x="646947" y="2276872"/>
            <a:ext cx="11056558" cy="430777"/>
          </a:xfrm>
          <a:prstGeom prst="roundRect">
            <a:avLst>
              <a:gd fmla="val 28484" name="adj"/>
            </a:avLst>
          </a:prstGeom>
          <a:solidFill>
            <a:srgbClr val="B7CCE4"/>
          </a:solidFill>
          <a:ln>
            <a:noFill/>
          </a:ln>
        </p:spPr>
        <p:txBody>
          <a:bodyPr anchorCtr="0" anchor="ctr" bIns="45700" lIns="91425" spcFirstLastPara="1" rIns="91425" wrap="square" tIns="45700">
            <a:noAutofit/>
          </a:bodyPr>
          <a:lstStyle/>
          <a:p>
            <a:pPr indent="-3175" lvl="2" marL="177800" marR="0" rtl="0" algn="ctr">
              <a:lnSpc>
                <a:spcPct val="100000"/>
              </a:lnSpc>
              <a:spcBef>
                <a:spcPts val="0"/>
              </a:spcBef>
              <a:spcAft>
                <a:spcPts val="0"/>
              </a:spcAft>
              <a:buClr>
                <a:srgbClr val="000000"/>
              </a:buClr>
              <a:buSzPts val="1600"/>
              <a:buFont typeface="Calibri"/>
              <a:buNone/>
            </a:pPr>
            <a:r>
              <a:rPr b="1" i="0" lang="es-CL" sz="1600" u="none" cap="none" strike="noStrike">
                <a:solidFill>
                  <a:srgbClr val="000000"/>
                </a:solidFill>
                <a:latin typeface="Calibri"/>
                <a:ea typeface="Calibri"/>
                <a:cs typeface="Calibri"/>
                <a:sym typeface="Calibri"/>
              </a:rPr>
              <a:t>Más de 2 millones de actualizaciones por cada período de tramo (2 veces al año aprox.)</a:t>
            </a:r>
            <a:endParaRPr/>
          </a:p>
        </p:txBody>
      </p:sp>
      <p:sp>
        <p:nvSpPr>
          <p:cNvPr id="561" name="Google Shape;561;p15"/>
          <p:cNvSpPr/>
          <p:nvPr/>
        </p:nvSpPr>
        <p:spPr>
          <a:xfrm>
            <a:off x="204655" y="2383225"/>
            <a:ext cx="625188" cy="324288"/>
          </a:xfrm>
          <a:prstGeom prst="ellipse">
            <a:avLst/>
          </a:prstGeom>
          <a:solidFill>
            <a:srgbClr val="FF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alibri"/>
              <a:buNone/>
            </a:pPr>
            <a:r>
              <a:rPr b="1" i="0" lang="es-CL" sz="2400" u="none" cap="none" strike="noStrike">
                <a:solidFill>
                  <a:srgbClr val="FFFFFF"/>
                </a:solidFill>
                <a:latin typeface="Calibri"/>
                <a:ea typeface="Calibri"/>
                <a:cs typeface="Calibri"/>
                <a:sym typeface="Calibri"/>
              </a:rPr>
              <a:t>2</a:t>
            </a:r>
            <a:endParaRPr/>
          </a:p>
        </p:txBody>
      </p:sp>
      <p:sp>
        <p:nvSpPr>
          <p:cNvPr id="562" name="Google Shape;562;p15"/>
          <p:cNvSpPr/>
          <p:nvPr/>
        </p:nvSpPr>
        <p:spPr>
          <a:xfrm>
            <a:off x="6901" y="2996952"/>
            <a:ext cx="12192000" cy="360000"/>
          </a:xfrm>
          <a:prstGeom prst="homePlate">
            <a:avLst>
              <a:gd fmla="val 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1" i="0" lang="es-CL" sz="1400" u="none" cap="none" strike="noStrike">
                <a:solidFill>
                  <a:srgbClr val="FFFFFF"/>
                </a:solidFill>
                <a:latin typeface="Calibri"/>
                <a:ea typeface="Calibri"/>
                <a:cs typeface="Calibri"/>
                <a:sym typeface="Calibri"/>
              </a:rPr>
              <a:t>SIVEGAM</a:t>
            </a:r>
            <a:endParaRPr/>
          </a:p>
        </p:txBody>
      </p:sp>
      <p:sp>
        <p:nvSpPr>
          <p:cNvPr id="563" name="Google Shape;563;p15"/>
          <p:cNvSpPr/>
          <p:nvPr/>
        </p:nvSpPr>
        <p:spPr>
          <a:xfrm>
            <a:off x="524149" y="3536880"/>
            <a:ext cx="11267383" cy="430778"/>
          </a:xfrm>
          <a:prstGeom prst="roundRect">
            <a:avLst>
              <a:gd fmla="val 28484" name="adj"/>
            </a:avLst>
          </a:prstGeom>
          <a:solidFill>
            <a:srgbClr val="FDE9D8"/>
          </a:solidFill>
          <a:ln>
            <a:noFill/>
          </a:ln>
        </p:spPr>
        <p:txBody>
          <a:bodyPr anchorCtr="0" anchor="ctr" bIns="45700" lIns="91425" spcFirstLastPara="1" rIns="91425" wrap="square" tIns="45700">
            <a:noAutofit/>
          </a:bodyPr>
          <a:lstStyle/>
          <a:p>
            <a:pPr indent="-3175" lvl="2" marL="177800" marR="0" rtl="0" algn="ctr">
              <a:lnSpc>
                <a:spcPct val="100000"/>
              </a:lnSpc>
              <a:spcBef>
                <a:spcPts val="0"/>
              </a:spcBef>
              <a:spcAft>
                <a:spcPts val="0"/>
              </a:spcAft>
              <a:buClr>
                <a:srgbClr val="000000"/>
              </a:buClr>
              <a:buSzPts val="1600"/>
              <a:buFont typeface="Calibri"/>
              <a:buNone/>
            </a:pPr>
            <a:r>
              <a:rPr b="1" i="0" lang="es-CL" sz="1600" u="none" cap="none" strike="noStrike">
                <a:solidFill>
                  <a:srgbClr val="000000"/>
                </a:solidFill>
                <a:latin typeface="Calibri"/>
                <a:ea typeface="Calibri"/>
                <a:cs typeface="Calibri"/>
                <a:sym typeface="Calibri"/>
              </a:rPr>
              <a:t>146 entidades administradoras han cargado 17.557 informes financieros</a:t>
            </a:r>
            <a:endParaRPr/>
          </a:p>
        </p:txBody>
      </p:sp>
      <p:sp>
        <p:nvSpPr>
          <p:cNvPr id="564" name="Google Shape;564;p15"/>
          <p:cNvSpPr/>
          <p:nvPr/>
        </p:nvSpPr>
        <p:spPr>
          <a:xfrm>
            <a:off x="188854" y="3607361"/>
            <a:ext cx="625188" cy="324288"/>
          </a:xfrm>
          <a:prstGeom prst="ellipse">
            <a:avLst/>
          </a:prstGeom>
          <a:solidFill>
            <a:srgbClr val="FF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alibri"/>
              <a:buNone/>
            </a:pPr>
            <a:r>
              <a:rPr b="1" i="0" lang="es-CL" sz="2400" u="none" cap="none" strike="noStrike">
                <a:solidFill>
                  <a:srgbClr val="FFFFFF"/>
                </a:solidFill>
                <a:latin typeface="Calibri"/>
                <a:ea typeface="Calibri"/>
                <a:cs typeface="Calibri"/>
                <a:sym typeface="Calibri"/>
              </a:rPr>
              <a:t>1</a:t>
            </a:r>
            <a:endParaRPr/>
          </a:p>
        </p:txBody>
      </p:sp>
      <p:sp>
        <p:nvSpPr>
          <p:cNvPr id="565" name="Google Shape;565;p15"/>
          <p:cNvSpPr/>
          <p:nvPr/>
        </p:nvSpPr>
        <p:spPr>
          <a:xfrm>
            <a:off x="653848" y="4149080"/>
            <a:ext cx="11056558" cy="791238"/>
          </a:xfrm>
          <a:prstGeom prst="roundRect">
            <a:avLst>
              <a:gd fmla="val 28484" name="adj"/>
            </a:avLst>
          </a:prstGeom>
          <a:solidFill>
            <a:srgbClr val="FDE9D8"/>
          </a:solidFill>
          <a:ln>
            <a:noFill/>
          </a:ln>
        </p:spPr>
        <p:txBody>
          <a:bodyPr anchorCtr="0" anchor="ctr" bIns="45700" lIns="91425" spcFirstLastPara="1" rIns="91425" wrap="square" tIns="45700">
            <a:noAutofit/>
          </a:bodyPr>
          <a:lstStyle/>
          <a:p>
            <a:pPr indent="-3175" lvl="2" marL="177800" marR="0" rtl="0" algn="ctr">
              <a:lnSpc>
                <a:spcPct val="100000"/>
              </a:lnSpc>
              <a:spcBef>
                <a:spcPts val="0"/>
              </a:spcBef>
              <a:spcAft>
                <a:spcPts val="0"/>
              </a:spcAft>
              <a:buClr>
                <a:srgbClr val="000000"/>
              </a:buClr>
              <a:buSzPts val="1600"/>
              <a:buFont typeface="Calibri"/>
              <a:buNone/>
            </a:pPr>
            <a:r>
              <a:rPr b="1" i="0" lang="es-CL" sz="1600" u="none" cap="none" strike="noStrike">
                <a:solidFill>
                  <a:srgbClr val="000000"/>
                </a:solidFill>
                <a:latin typeface="Calibri"/>
                <a:ea typeface="Calibri"/>
                <a:cs typeface="Calibri"/>
                <a:sym typeface="Calibri"/>
              </a:rPr>
              <a:t>Se ha rendido un gasto cercano a $3.328.360.207.414 por concepto de Asignación Familiar  y Maternal de CCAF e IPS, $420.112.939.952 por concepto de Asignación Familiar y Maternal de resto de entidades , además de mas de $500,1MM por concepto de Sub. Fam. </a:t>
            </a:r>
            <a:endParaRPr/>
          </a:p>
        </p:txBody>
      </p:sp>
      <p:sp>
        <p:nvSpPr>
          <p:cNvPr id="566" name="Google Shape;566;p15"/>
          <p:cNvSpPr/>
          <p:nvPr/>
        </p:nvSpPr>
        <p:spPr>
          <a:xfrm>
            <a:off x="211556" y="4255433"/>
            <a:ext cx="625188" cy="324288"/>
          </a:xfrm>
          <a:prstGeom prst="ellipse">
            <a:avLst/>
          </a:prstGeom>
          <a:solidFill>
            <a:srgbClr val="FF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alibri"/>
              <a:buNone/>
            </a:pPr>
            <a:r>
              <a:rPr b="1" i="0" lang="es-CL" sz="2400" u="none" cap="none" strike="noStrike">
                <a:solidFill>
                  <a:srgbClr val="FFFFFF"/>
                </a:solidFill>
                <a:latin typeface="Calibri"/>
                <a:ea typeface="Calibri"/>
                <a:cs typeface="Calibri"/>
                <a:sym typeface="Calibri"/>
              </a:rPr>
              <a:t>2</a:t>
            </a:r>
            <a:endParaRPr/>
          </a:p>
        </p:txBody>
      </p:sp>
      <p:sp>
        <p:nvSpPr>
          <p:cNvPr id="567" name="Google Shape;567;p15"/>
          <p:cNvSpPr/>
          <p:nvPr/>
        </p:nvSpPr>
        <p:spPr>
          <a:xfrm>
            <a:off x="0" y="5066583"/>
            <a:ext cx="12192000" cy="360000"/>
          </a:xfrm>
          <a:prstGeom prst="homePlate">
            <a:avLst>
              <a:gd fmla="val 0" name="adj"/>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1" i="0" lang="es-CL" sz="1400" u="none" cap="none" strike="noStrike">
                <a:solidFill>
                  <a:srgbClr val="FFFFFF"/>
                </a:solidFill>
                <a:latin typeface="Calibri"/>
                <a:ea typeface="Calibri"/>
                <a:cs typeface="Calibri"/>
                <a:sym typeface="Calibri"/>
              </a:rPr>
              <a:t>SIELAF</a:t>
            </a:r>
            <a:endParaRPr/>
          </a:p>
        </p:txBody>
      </p:sp>
      <p:sp>
        <p:nvSpPr>
          <p:cNvPr id="568" name="Google Shape;568;p15"/>
          <p:cNvSpPr/>
          <p:nvPr/>
        </p:nvSpPr>
        <p:spPr>
          <a:xfrm>
            <a:off x="517248" y="5482367"/>
            <a:ext cx="11267383" cy="430778"/>
          </a:xfrm>
          <a:prstGeom prst="roundRect">
            <a:avLst>
              <a:gd fmla="val 28484" name="adj"/>
            </a:avLst>
          </a:prstGeom>
          <a:solidFill>
            <a:srgbClr val="EAF1DD"/>
          </a:solidFill>
          <a:ln>
            <a:noFill/>
          </a:ln>
        </p:spPr>
        <p:txBody>
          <a:bodyPr anchorCtr="0" anchor="ctr" bIns="45700" lIns="91425" spcFirstLastPara="1" rIns="91425" wrap="square" tIns="45700">
            <a:noAutofit/>
          </a:bodyPr>
          <a:lstStyle/>
          <a:p>
            <a:pPr indent="-3175" lvl="2" marL="177800" marR="0" rtl="0" algn="ctr">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a:p>
            <a:pPr indent="-3175" lvl="2" marL="177800" marR="0" rtl="0" algn="ctr">
              <a:lnSpc>
                <a:spcPct val="100000"/>
              </a:lnSpc>
              <a:spcBef>
                <a:spcPts val="0"/>
              </a:spcBef>
              <a:spcAft>
                <a:spcPts val="0"/>
              </a:spcAft>
              <a:buClr>
                <a:srgbClr val="000000"/>
              </a:buClr>
              <a:buSzPts val="1600"/>
              <a:buFont typeface="Calibri"/>
              <a:buNone/>
            </a:pPr>
            <a:r>
              <a:rPr b="1" i="0" lang="es-CL" sz="1600" u="none" cap="none" strike="noStrike">
                <a:solidFill>
                  <a:srgbClr val="000000"/>
                </a:solidFill>
                <a:latin typeface="Calibri"/>
                <a:ea typeface="Calibri"/>
                <a:cs typeface="Calibri"/>
                <a:sym typeface="Calibri"/>
              </a:rPr>
              <a:t>3.193.671 expedientes creados de 46 entidades administradoras</a:t>
            </a:r>
            <a:endParaRPr/>
          </a:p>
          <a:p>
            <a:pPr indent="-3175" lvl="2" marL="177800" marR="0" rtl="0" algn="ctr">
              <a:lnSpc>
                <a:spcPct val="100000"/>
              </a:lnSpc>
              <a:spcBef>
                <a:spcPts val="0"/>
              </a:spcBef>
              <a:spcAft>
                <a:spcPts val="0"/>
              </a:spcAft>
              <a:buClr>
                <a:srgbClr val="000000"/>
              </a:buClr>
              <a:buSzPts val="1600"/>
              <a:buFont typeface="Calibri"/>
              <a:buNone/>
            </a:pPr>
            <a:r>
              <a:rPr b="1" i="0" lang="es-CL" sz="1600" u="none" cap="none" strike="noStrike">
                <a:solidFill>
                  <a:srgbClr val="000000"/>
                </a:solidFill>
                <a:latin typeface="Calibri"/>
                <a:ea typeface="Calibri"/>
                <a:cs typeface="Calibri"/>
                <a:sym typeface="Calibri"/>
              </a:rPr>
              <a:t>.</a:t>
            </a:r>
            <a:endParaRPr/>
          </a:p>
        </p:txBody>
      </p:sp>
      <p:sp>
        <p:nvSpPr>
          <p:cNvPr id="569" name="Google Shape;569;p15"/>
          <p:cNvSpPr/>
          <p:nvPr/>
        </p:nvSpPr>
        <p:spPr>
          <a:xfrm>
            <a:off x="181953" y="5552848"/>
            <a:ext cx="625188" cy="324288"/>
          </a:xfrm>
          <a:prstGeom prst="ellipse">
            <a:avLst/>
          </a:prstGeom>
          <a:solidFill>
            <a:srgbClr val="FF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alibri"/>
              <a:buNone/>
            </a:pPr>
            <a:r>
              <a:rPr b="1" i="0" lang="es-CL" sz="2400" u="none" cap="none" strike="noStrike">
                <a:solidFill>
                  <a:srgbClr val="FFFFFF"/>
                </a:solidFill>
                <a:latin typeface="Calibri"/>
                <a:ea typeface="Calibri"/>
                <a:cs typeface="Calibri"/>
                <a:sym typeface="Calibri"/>
              </a:rPr>
              <a:t>1</a:t>
            </a:r>
            <a:endParaRPr/>
          </a:p>
        </p:txBody>
      </p:sp>
      <p:sp>
        <p:nvSpPr>
          <p:cNvPr id="570" name="Google Shape;570;p15"/>
          <p:cNvSpPr/>
          <p:nvPr/>
        </p:nvSpPr>
        <p:spPr>
          <a:xfrm>
            <a:off x="646946" y="6094567"/>
            <a:ext cx="11144585" cy="430777"/>
          </a:xfrm>
          <a:prstGeom prst="roundRect">
            <a:avLst>
              <a:gd fmla="val 28484" name="adj"/>
            </a:avLst>
          </a:prstGeom>
          <a:solidFill>
            <a:srgbClr val="EAF1DD"/>
          </a:solidFill>
          <a:ln>
            <a:noFill/>
          </a:ln>
        </p:spPr>
        <p:txBody>
          <a:bodyPr anchorCtr="0" anchor="ctr" bIns="45700" lIns="91425" spcFirstLastPara="1" rIns="91425" wrap="square" tIns="45700">
            <a:noAutofit/>
          </a:bodyPr>
          <a:lstStyle/>
          <a:p>
            <a:pPr indent="-3175" lvl="2" marL="177800" marR="0" rtl="0" algn="ctr">
              <a:lnSpc>
                <a:spcPct val="100000"/>
              </a:lnSpc>
              <a:spcBef>
                <a:spcPts val="0"/>
              </a:spcBef>
              <a:spcAft>
                <a:spcPts val="0"/>
              </a:spcAft>
              <a:buClr>
                <a:srgbClr val="000000"/>
              </a:buClr>
              <a:buSzPts val="1600"/>
              <a:buFont typeface="Calibri"/>
              <a:buNone/>
            </a:pPr>
            <a:r>
              <a:rPr b="1" i="0" lang="es-CL" sz="1600" u="none" cap="none" strike="noStrike">
                <a:solidFill>
                  <a:srgbClr val="000000"/>
                </a:solidFill>
                <a:latin typeface="Calibri"/>
                <a:ea typeface="Calibri"/>
                <a:cs typeface="Calibri"/>
                <a:sym typeface="Calibri"/>
              </a:rPr>
              <a:t>23.002.493 documentos cargados</a:t>
            </a:r>
            <a:endParaRPr/>
          </a:p>
        </p:txBody>
      </p:sp>
      <p:sp>
        <p:nvSpPr>
          <p:cNvPr id="571" name="Google Shape;571;p15"/>
          <p:cNvSpPr/>
          <p:nvPr/>
        </p:nvSpPr>
        <p:spPr>
          <a:xfrm>
            <a:off x="204655" y="6200920"/>
            <a:ext cx="625188" cy="324288"/>
          </a:xfrm>
          <a:prstGeom prst="ellipse">
            <a:avLst/>
          </a:prstGeom>
          <a:solidFill>
            <a:srgbClr val="FF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alibri"/>
              <a:buNone/>
            </a:pPr>
            <a:r>
              <a:rPr b="1" i="0" lang="es-CL" sz="2400" u="none" cap="none" strike="noStrike">
                <a:solidFill>
                  <a:srgbClr val="FFFFFF"/>
                </a:solidFill>
                <a:latin typeface="Calibri"/>
                <a:ea typeface="Calibri"/>
                <a:cs typeface="Calibri"/>
                <a:sym typeface="Calibri"/>
              </a:rPr>
              <a:t>2</a:t>
            </a:r>
            <a:endParaRPr/>
          </a:p>
        </p:txBody>
      </p:sp>
      <p:sp>
        <p:nvSpPr>
          <p:cNvPr id="572" name="Google Shape;572;p15"/>
          <p:cNvSpPr txBox="1"/>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s-CL" sz="1000">
                <a:solidFill>
                  <a:srgbClr val="898989"/>
                </a:solidFill>
                <a:latin typeface="Verdana"/>
                <a:ea typeface="Verdana"/>
                <a:cs typeface="Verdana"/>
                <a:sym typeface="Verdana"/>
              </a:rPr>
              <a:t>‹#›</a:t>
            </a:fld>
            <a:endParaRPr sz="1000">
              <a:solidFill>
                <a:srgbClr val="898989"/>
              </a:solidFill>
              <a:latin typeface="Verdana"/>
              <a:ea typeface="Verdana"/>
              <a:cs typeface="Verdana"/>
              <a:sym typeface="Verdana"/>
            </a:endParaRPr>
          </a:p>
        </p:txBody>
      </p:sp>
      <p:sp>
        <p:nvSpPr>
          <p:cNvPr id="573" name="Google Shape;573;p15"/>
          <p:cNvSpPr txBox="1"/>
          <p:nvPr/>
        </p:nvSpPr>
        <p:spPr>
          <a:xfrm>
            <a:off x="-108773" y="6563712"/>
            <a:ext cx="3689350" cy="330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Calibri"/>
              <a:buNone/>
            </a:pPr>
            <a:r>
              <a:rPr b="0" i="0" lang="es-CL" sz="1000" u="none" cap="none" strike="noStrike">
                <a:solidFill>
                  <a:srgbClr val="898989"/>
                </a:solidFill>
                <a:latin typeface="Calibri"/>
                <a:ea typeface="Calibri"/>
                <a:cs typeface="Calibri"/>
                <a:sym typeface="Calibri"/>
              </a:rPr>
              <a:t>Gobierno de Chile | Superintendencia de Seguridad Social</a:t>
            </a:r>
            <a:endParaRPr b="0" i="0" sz="1000" u="none" cap="none" strike="noStrike">
              <a:solidFill>
                <a:srgbClr val="898989"/>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16"/>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1" lang="es-CL">
                <a:solidFill>
                  <a:srgbClr val="FF0000"/>
                </a:solidFill>
                <a:latin typeface="Tahoma"/>
                <a:ea typeface="Tahoma"/>
                <a:cs typeface="Tahoma"/>
                <a:sym typeface="Tahoma"/>
              </a:rPr>
              <a:t>¿Cuál es el impacto de estos Sistemas? </a:t>
            </a:r>
            <a:endParaRPr/>
          </a:p>
        </p:txBody>
      </p:sp>
      <p:sp>
        <p:nvSpPr>
          <p:cNvPr id="579" name="Google Shape;579;p16"/>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Verdana"/>
              <a:buNone/>
            </a:pPr>
            <a:fld id="{00000000-1234-1234-1234-123412341234}" type="slidenum">
              <a:rPr b="0" i="0" lang="es-CL"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580" name="Google Shape;580;p16"/>
          <p:cNvSpPr/>
          <p:nvPr/>
        </p:nvSpPr>
        <p:spPr>
          <a:xfrm>
            <a:off x="621889" y="1356662"/>
            <a:ext cx="5124400" cy="875493"/>
          </a:xfrm>
          <a:prstGeom prst="roundRect">
            <a:avLst>
              <a:gd fmla="val 16667" name="adj"/>
            </a:avLst>
          </a:prstGeom>
          <a:solidFill>
            <a:srgbClr val="FDE9D8"/>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1600">
                <a:solidFill>
                  <a:schemeClr val="dk1"/>
                </a:solidFill>
                <a:latin typeface="Arial"/>
                <a:ea typeface="Arial"/>
                <a:cs typeface="Arial"/>
                <a:sym typeface="Arial"/>
              </a:rPr>
              <a:t>Permitir el acceso a la información necesaria para optimizar el proceso de reconocimiento y pago de los beneficios respectivos</a:t>
            </a:r>
            <a:endParaRPr b="1" sz="1600">
              <a:solidFill>
                <a:schemeClr val="dk1"/>
              </a:solidFill>
              <a:latin typeface="Arial"/>
              <a:ea typeface="Arial"/>
              <a:cs typeface="Arial"/>
              <a:sym typeface="Arial"/>
            </a:endParaRPr>
          </a:p>
        </p:txBody>
      </p:sp>
      <p:sp>
        <p:nvSpPr>
          <p:cNvPr id="581" name="Google Shape;581;p16"/>
          <p:cNvSpPr/>
          <p:nvPr/>
        </p:nvSpPr>
        <p:spPr>
          <a:xfrm>
            <a:off x="621889" y="2438833"/>
            <a:ext cx="5124400" cy="751043"/>
          </a:xfrm>
          <a:prstGeom prst="roundRect">
            <a:avLst>
              <a:gd fmla="val 16667" name="adj"/>
            </a:avLst>
          </a:prstGeom>
          <a:solidFill>
            <a:srgbClr val="FDE9D8"/>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1600">
                <a:solidFill>
                  <a:schemeClr val="dk1"/>
                </a:solidFill>
                <a:latin typeface="Arial"/>
                <a:ea typeface="Arial"/>
                <a:cs typeface="Arial"/>
                <a:sym typeface="Arial"/>
              </a:rPr>
              <a:t>Impedir el otorgamiento de beneficios de manera duplicada</a:t>
            </a:r>
            <a:endParaRPr b="1" sz="1600">
              <a:solidFill>
                <a:schemeClr val="dk1"/>
              </a:solidFill>
              <a:latin typeface="Arial"/>
              <a:ea typeface="Arial"/>
              <a:cs typeface="Arial"/>
              <a:sym typeface="Arial"/>
            </a:endParaRPr>
          </a:p>
        </p:txBody>
      </p:sp>
      <p:sp>
        <p:nvSpPr>
          <p:cNvPr id="582" name="Google Shape;582;p16"/>
          <p:cNvSpPr/>
          <p:nvPr/>
        </p:nvSpPr>
        <p:spPr>
          <a:xfrm>
            <a:off x="621889" y="3449388"/>
            <a:ext cx="5124400" cy="750739"/>
          </a:xfrm>
          <a:prstGeom prst="roundRect">
            <a:avLst>
              <a:gd fmla="val 16667" name="adj"/>
            </a:avLst>
          </a:prstGeom>
          <a:solidFill>
            <a:srgbClr val="FDE9D8"/>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1600">
                <a:solidFill>
                  <a:schemeClr val="dk1"/>
                </a:solidFill>
                <a:latin typeface="Arial"/>
                <a:ea typeface="Arial"/>
                <a:cs typeface="Arial"/>
                <a:sym typeface="Arial"/>
              </a:rPr>
              <a:t>Facilitar proceso de interacción con entidades administradoras</a:t>
            </a:r>
            <a:endParaRPr b="1" sz="1600">
              <a:solidFill>
                <a:schemeClr val="dk1"/>
              </a:solidFill>
              <a:latin typeface="Arial"/>
              <a:ea typeface="Arial"/>
              <a:cs typeface="Arial"/>
              <a:sym typeface="Arial"/>
            </a:endParaRPr>
          </a:p>
        </p:txBody>
      </p:sp>
      <p:sp>
        <p:nvSpPr>
          <p:cNvPr id="583" name="Google Shape;583;p16"/>
          <p:cNvSpPr/>
          <p:nvPr/>
        </p:nvSpPr>
        <p:spPr>
          <a:xfrm>
            <a:off x="621888" y="4453005"/>
            <a:ext cx="5124400" cy="877931"/>
          </a:xfrm>
          <a:prstGeom prst="roundRect">
            <a:avLst>
              <a:gd fmla="val 16667" name="adj"/>
            </a:avLst>
          </a:prstGeom>
          <a:solidFill>
            <a:srgbClr val="FDE9D8"/>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1600">
                <a:solidFill>
                  <a:schemeClr val="dk1"/>
                </a:solidFill>
                <a:latin typeface="Arial"/>
                <a:ea typeface="Arial"/>
                <a:cs typeface="Arial"/>
                <a:sym typeface="Arial"/>
              </a:rPr>
              <a:t>Optimizar el proceso de reconocimiento, mantención y extinción de beneficios</a:t>
            </a:r>
            <a:endParaRPr b="1" sz="1600">
              <a:solidFill>
                <a:schemeClr val="dk1"/>
              </a:solidFill>
              <a:latin typeface="Arial"/>
              <a:ea typeface="Arial"/>
              <a:cs typeface="Arial"/>
              <a:sym typeface="Arial"/>
            </a:endParaRPr>
          </a:p>
        </p:txBody>
      </p:sp>
      <p:sp>
        <p:nvSpPr>
          <p:cNvPr id="584" name="Google Shape;584;p16"/>
          <p:cNvSpPr/>
          <p:nvPr/>
        </p:nvSpPr>
        <p:spPr>
          <a:xfrm>
            <a:off x="5981563" y="1356661"/>
            <a:ext cx="5124400" cy="875493"/>
          </a:xfrm>
          <a:prstGeom prst="roundRect">
            <a:avLst>
              <a:gd fmla="val 16667" name="adj"/>
            </a:avLst>
          </a:prstGeom>
          <a:solidFill>
            <a:srgbClr val="FDE9D8"/>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1600">
                <a:solidFill>
                  <a:schemeClr val="dk1"/>
                </a:solidFill>
                <a:latin typeface="Arial"/>
                <a:ea typeface="Arial"/>
                <a:cs typeface="Arial"/>
                <a:sym typeface="Arial"/>
              </a:rPr>
              <a:t>Automatización de proceso de rendición</a:t>
            </a:r>
            <a:endParaRPr b="1" sz="1600">
              <a:solidFill>
                <a:schemeClr val="dk1"/>
              </a:solidFill>
              <a:latin typeface="Arial"/>
              <a:ea typeface="Arial"/>
              <a:cs typeface="Arial"/>
              <a:sym typeface="Arial"/>
            </a:endParaRPr>
          </a:p>
        </p:txBody>
      </p:sp>
      <p:sp>
        <p:nvSpPr>
          <p:cNvPr id="585" name="Google Shape;585;p16"/>
          <p:cNvSpPr/>
          <p:nvPr/>
        </p:nvSpPr>
        <p:spPr>
          <a:xfrm>
            <a:off x="5981562" y="2436782"/>
            <a:ext cx="5124400" cy="751043"/>
          </a:xfrm>
          <a:prstGeom prst="roundRect">
            <a:avLst>
              <a:gd fmla="val 16667" name="adj"/>
            </a:avLst>
          </a:prstGeom>
          <a:solidFill>
            <a:srgbClr val="FDE9D8"/>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1600">
                <a:solidFill>
                  <a:schemeClr val="dk1"/>
                </a:solidFill>
                <a:latin typeface="Arial"/>
                <a:ea typeface="Arial"/>
                <a:cs typeface="Arial"/>
                <a:sym typeface="Arial"/>
              </a:rPr>
              <a:t>Rendición nominada de beneficios</a:t>
            </a:r>
            <a:endParaRPr b="1" sz="1600">
              <a:solidFill>
                <a:schemeClr val="dk1"/>
              </a:solidFill>
              <a:latin typeface="Arial"/>
              <a:ea typeface="Arial"/>
              <a:cs typeface="Arial"/>
              <a:sym typeface="Arial"/>
            </a:endParaRPr>
          </a:p>
        </p:txBody>
      </p:sp>
      <p:sp>
        <p:nvSpPr>
          <p:cNvPr id="586" name="Google Shape;586;p16"/>
          <p:cNvSpPr/>
          <p:nvPr/>
        </p:nvSpPr>
        <p:spPr>
          <a:xfrm>
            <a:off x="5998340" y="3479462"/>
            <a:ext cx="5124400" cy="704540"/>
          </a:xfrm>
          <a:prstGeom prst="roundRect">
            <a:avLst>
              <a:gd fmla="val 16667" name="adj"/>
            </a:avLst>
          </a:prstGeom>
          <a:solidFill>
            <a:srgbClr val="FDE9D8"/>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1600">
                <a:solidFill>
                  <a:schemeClr val="dk1"/>
                </a:solidFill>
                <a:latin typeface="Arial"/>
                <a:ea typeface="Arial"/>
                <a:cs typeface="Arial"/>
                <a:sym typeface="Arial"/>
              </a:rPr>
              <a:t>Impacto en los procesos internos de las entidades administradoras</a:t>
            </a:r>
            <a:endParaRPr/>
          </a:p>
        </p:txBody>
      </p:sp>
      <p:sp>
        <p:nvSpPr>
          <p:cNvPr id="587" name="Google Shape;587;p16"/>
          <p:cNvSpPr/>
          <p:nvPr/>
        </p:nvSpPr>
        <p:spPr>
          <a:xfrm>
            <a:off x="5970720" y="4457196"/>
            <a:ext cx="5124400" cy="858779"/>
          </a:xfrm>
          <a:prstGeom prst="roundRect">
            <a:avLst>
              <a:gd fmla="val 16667" name="adj"/>
            </a:avLst>
          </a:prstGeom>
          <a:solidFill>
            <a:srgbClr val="FDE9D8"/>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1600">
                <a:solidFill>
                  <a:schemeClr val="dk1"/>
                </a:solidFill>
                <a:latin typeface="Arial"/>
                <a:ea typeface="Arial"/>
                <a:cs typeface="Arial"/>
                <a:sym typeface="Arial"/>
              </a:rPr>
              <a:t>Elaboración de Nóminas de Beneficiarios de Bonos (AFPM, Bono Estallido Social, Bono COVID, entre otros)</a:t>
            </a:r>
            <a:endParaRPr/>
          </a:p>
        </p:txBody>
      </p:sp>
      <p:sp>
        <p:nvSpPr>
          <p:cNvPr id="588" name="Google Shape;588;p16"/>
          <p:cNvSpPr/>
          <p:nvPr/>
        </p:nvSpPr>
        <p:spPr>
          <a:xfrm>
            <a:off x="5972701" y="5741548"/>
            <a:ext cx="5124400" cy="858779"/>
          </a:xfrm>
          <a:prstGeom prst="roundRect">
            <a:avLst>
              <a:gd fmla="val 16667" name="adj"/>
            </a:avLst>
          </a:prstGeom>
          <a:solidFill>
            <a:srgbClr val="FDE9D8"/>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1600">
                <a:solidFill>
                  <a:schemeClr val="dk1"/>
                </a:solidFill>
                <a:latin typeface="Arial"/>
                <a:ea typeface="Arial"/>
                <a:cs typeface="Arial"/>
                <a:sym typeface="Arial"/>
              </a:rPr>
              <a:t>Prestación de servicios a otras entidades para la realización de sus funciones: IPS – MINDES- MINEDUC-FONASA</a:t>
            </a:r>
            <a:endParaRPr/>
          </a:p>
        </p:txBody>
      </p:sp>
      <p:sp>
        <p:nvSpPr>
          <p:cNvPr id="589" name="Google Shape;589;p16"/>
          <p:cNvSpPr/>
          <p:nvPr/>
        </p:nvSpPr>
        <p:spPr>
          <a:xfrm>
            <a:off x="641611" y="5735314"/>
            <a:ext cx="5124400" cy="877931"/>
          </a:xfrm>
          <a:prstGeom prst="roundRect">
            <a:avLst>
              <a:gd fmla="val 16667" name="adj"/>
            </a:avLst>
          </a:prstGeom>
          <a:solidFill>
            <a:srgbClr val="FDE9D8"/>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1600">
                <a:solidFill>
                  <a:schemeClr val="dk1"/>
                </a:solidFill>
                <a:latin typeface="Arial"/>
                <a:ea typeface="Arial"/>
                <a:cs typeface="Arial"/>
                <a:sym typeface="Arial"/>
              </a:rPr>
              <a:t>Proporcionar información para efectuar fiscalización remota, ex antes, basada en riesgo, automatizada</a:t>
            </a:r>
            <a:endParaRPr b="1" sz="1600">
              <a:solidFill>
                <a:schemeClr val="dk1"/>
              </a:solidFill>
              <a:latin typeface="Arial"/>
              <a:ea typeface="Arial"/>
              <a:cs typeface="Arial"/>
              <a:sym typeface="Arial"/>
            </a:endParaRPr>
          </a:p>
        </p:txBody>
      </p:sp>
      <p:sp>
        <p:nvSpPr>
          <p:cNvPr id="590" name="Google Shape;590;p16"/>
          <p:cNvSpPr/>
          <p:nvPr/>
        </p:nvSpPr>
        <p:spPr>
          <a:xfrm>
            <a:off x="329017" y="1196752"/>
            <a:ext cx="625188" cy="545098"/>
          </a:xfrm>
          <a:prstGeom prst="ellipse">
            <a:avLst/>
          </a:prstGeom>
          <a:solidFill>
            <a:srgbClr val="FF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2400">
                <a:solidFill>
                  <a:srgbClr val="FFFFFF"/>
                </a:solidFill>
                <a:latin typeface="Calibri"/>
                <a:ea typeface="Calibri"/>
                <a:cs typeface="Calibri"/>
                <a:sym typeface="Calibri"/>
              </a:rPr>
              <a:t>1</a:t>
            </a:r>
            <a:endParaRPr/>
          </a:p>
        </p:txBody>
      </p:sp>
      <p:sp>
        <p:nvSpPr>
          <p:cNvPr id="591" name="Google Shape;591;p16"/>
          <p:cNvSpPr/>
          <p:nvPr/>
        </p:nvSpPr>
        <p:spPr>
          <a:xfrm>
            <a:off x="329017" y="3355130"/>
            <a:ext cx="625188" cy="545098"/>
          </a:xfrm>
          <a:prstGeom prst="ellipse">
            <a:avLst/>
          </a:prstGeom>
          <a:solidFill>
            <a:srgbClr val="FF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2400">
                <a:solidFill>
                  <a:srgbClr val="FFFFFF"/>
                </a:solidFill>
                <a:latin typeface="Calibri"/>
                <a:ea typeface="Calibri"/>
                <a:cs typeface="Calibri"/>
                <a:sym typeface="Calibri"/>
              </a:rPr>
              <a:t>3</a:t>
            </a:r>
            <a:endParaRPr/>
          </a:p>
        </p:txBody>
      </p:sp>
      <p:sp>
        <p:nvSpPr>
          <p:cNvPr id="592" name="Google Shape;592;p16"/>
          <p:cNvSpPr/>
          <p:nvPr/>
        </p:nvSpPr>
        <p:spPr>
          <a:xfrm>
            <a:off x="340839" y="2340181"/>
            <a:ext cx="625188" cy="545098"/>
          </a:xfrm>
          <a:prstGeom prst="ellipse">
            <a:avLst/>
          </a:prstGeom>
          <a:solidFill>
            <a:srgbClr val="FF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2400">
                <a:solidFill>
                  <a:srgbClr val="FFFFFF"/>
                </a:solidFill>
                <a:latin typeface="Calibri"/>
                <a:ea typeface="Calibri"/>
                <a:cs typeface="Calibri"/>
                <a:sym typeface="Calibri"/>
              </a:rPr>
              <a:t>2</a:t>
            </a:r>
            <a:endParaRPr/>
          </a:p>
        </p:txBody>
      </p:sp>
      <p:sp>
        <p:nvSpPr>
          <p:cNvPr id="593" name="Google Shape;593;p16"/>
          <p:cNvSpPr/>
          <p:nvPr/>
        </p:nvSpPr>
        <p:spPr>
          <a:xfrm>
            <a:off x="309294" y="4307977"/>
            <a:ext cx="625188" cy="545098"/>
          </a:xfrm>
          <a:prstGeom prst="ellipse">
            <a:avLst/>
          </a:prstGeom>
          <a:solidFill>
            <a:srgbClr val="FF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2400">
                <a:solidFill>
                  <a:srgbClr val="FFFFFF"/>
                </a:solidFill>
                <a:latin typeface="Calibri"/>
                <a:ea typeface="Calibri"/>
                <a:cs typeface="Calibri"/>
                <a:sym typeface="Calibri"/>
              </a:rPr>
              <a:t>4</a:t>
            </a:r>
            <a:endParaRPr/>
          </a:p>
        </p:txBody>
      </p:sp>
      <p:sp>
        <p:nvSpPr>
          <p:cNvPr id="594" name="Google Shape;594;p16"/>
          <p:cNvSpPr/>
          <p:nvPr/>
        </p:nvSpPr>
        <p:spPr>
          <a:xfrm>
            <a:off x="333919" y="5583814"/>
            <a:ext cx="625188" cy="545098"/>
          </a:xfrm>
          <a:prstGeom prst="ellipse">
            <a:avLst/>
          </a:prstGeom>
          <a:solidFill>
            <a:srgbClr val="FF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2400">
                <a:solidFill>
                  <a:srgbClr val="FFFFFF"/>
                </a:solidFill>
                <a:latin typeface="Calibri"/>
                <a:ea typeface="Calibri"/>
                <a:cs typeface="Calibri"/>
                <a:sym typeface="Calibri"/>
              </a:rPr>
              <a:t>5</a:t>
            </a:r>
            <a:endParaRPr b="1" sz="2400">
              <a:solidFill>
                <a:srgbClr val="FFFFFF"/>
              </a:solidFill>
              <a:latin typeface="Calibri"/>
              <a:ea typeface="Calibri"/>
              <a:cs typeface="Calibri"/>
              <a:sym typeface="Calibri"/>
            </a:endParaRPr>
          </a:p>
        </p:txBody>
      </p:sp>
      <p:sp>
        <p:nvSpPr>
          <p:cNvPr id="595" name="Google Shape;595;p16"/>
          <p:cNvSpPr/>
          <p:nvPr/>
        </p:nvSpPr>
        <p:spPr>
          <a:xfrm>
            <a:off x="5852382" y="1273248"/>
            <a:ext cx="625188" cy="545098"/>
          </a:xfrm>
          <a:prstGeom prst="ellipse">
            <a:avLst/>
          </a:prstGeom>
          <a:solidFill>
            <a:srgbClr val="FF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2400">
                <a:solidFill>
                  <a:srgbClr val="FFFFFF"/>
                </a:solidFill>
                <a:latin typeface="Calibri"/>
                <a:ea typeface="Calibri"/>
                <a:cs typeface="Calibri"/>
                <a:sym typeface="Calibri"/>
              </a:rPr>
              <a:t>6</a:t>
            </a:r>
            <a:endParaRPr/>
          </a:p>
        </p:txBody>
      </p:sp>
      <p:sp>
        <p:nvSpPr>
          <p:cNvPr id="596" name="Google Shape;596;p16"/>
          <p:cNvSpPr/>
          <p:nvPr/>
        </p:nvSpPr>
        <p:spPr>
          <a:xfrm>
            <a:off x="5852382" y="3431626"/>
            <a:ext cx="625188" cy="545098"/>
          </a:xfrm>
          <a:prstGeom prst="ellipse">
            <a:avLst/>
          </a:prstGeom>
          <a:solidFill>
            <a:srgbClr val="FF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2400">
                <a:solidFill>
                  <a:srgbClr val="FFFFFF"/>
                </a:solidFill>
                <a:latin typeface="Calibri"/>
                <a:ea typeface="Calibri"/>
                <a:cs typeface="Calibri"/>
                <a:sym typeface="Calibri"/>
              </a:rPr>
              <a:t>8</a:t>
            </a:r>
            <a:endParaRPr/>
          </a:p>
        </p:txBody>
      </p:sp>
      <p:sp>
        <p:nvSpPr>
          <p:cNvPr id="597" name="Google Shape;597;p16"/>
          <p:cNvSpPr/>
          <p:nvPr/>
        </p:nvSpPr>
        <p:spPr>
          <a:xfrm>
            <a:off x="5864204" y="2416677"/>
            <a:ext cx="625188" cy="545098"/>
          </a:xfrm>
          <a:prstGeom prst="ellipse">
            <a:avLst/>
          </a:prstGeom>
          <a:solidFill>
            <a:srgbClr val="FF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2400">
                <a:solidFill>
                  <a:srgbClr val="FFFFFF"/>
                </a:solidFill>
                <a:latin typeface="Calibri"/>
                <a:ea typeface="Calibri"/>
                <a:cs typeface="Calibri"/>
                <a:sym typeface="Calibri"/>
              </a:rPr>
              <a:t>7</a:t>
            </a:r>
            <a:endParaRPr/>
          </a:p>
        </p:txBody>
      </p:sp>
      <p:sp>
        <p:nvSpPr>
          <p:cNvPr id="598" name="Google Shape;598;p16"/>
          <p:cNvSpPr/>
          <p:nvPr/>
        </p:nvSpPr>
        <p:spPr>
          <a:xfrm>
            <a:off x="5832659" y="4384473"/>
            <a:ext cx="625188" cy="545098"/>
          </a:xfrm>
          <a:prstGeom prst="ellipse">
            <a:avLst/>
          </a:prstGeom>
          <a:solidFill>
            <a:srgbClr val="FF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2400">
                <a:solidFill>
                  <a:srgbClr val="FFFFFF"/>
                </a:solidFill>
                <a:latin typeface="Calibri"/>
                <a:ea typeface="Calibri"/>
                <a:cs typeface="Calibri"/>
                <a:sym typeface="Calibri"/>
              </a:rPr>
              <a:t>9</a:t>
            </a:r>
            <a:endParaRPr/>
          </a:p>
        </p:txBody>
      </p:sp>
      <p:sp>
        <p:nvSpPr>
          <p:cNvPr id="599" name="Google Shape;599;p16"/>
          <p:cNvSpPr/>
          <p:nvPr/>
        </p:nvSpPr>
        <p:spPr>
          <a:xfrm>
            <a:off x="5857284" y="5660310"/>
            <a:ext cx="625188" cy="545098"/>
          </a:xfrm>
          <a:prstGeom prst="ellipse">
            <a:avLst/>
          </a:prstGeom>
          <a:solidFill>
            <a:srgbClr val="FF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1800">
                <a:solidFill>
                  <a:srgbClr val="FFFFFF"/>
                </a:solidFill>
                <a:latin typeface="Calibri"/>
                <a:ea typeface="Calibri"/>
                <a:cs typeface="Calibri"/>
                <a:sym typeface="Calibri"/>
              </a:rPr>
              <a:t>10</a:t>
            </a:r>
            <a:endParaRPr b="1" sz="1800">
              <a:solidFill>
                <a:srgbClr val="FFFFFF"/>
              </a:solidFill>
              <a:latin typeface="Calibri"/>
              <a:ea typeface="Calibri"/>
              <a:cs typeface="Calibri"/>
              <a:sym typeface="Calibri"/>
            </a:endParaRPr>
          </a:p>
        </p:txBody>
      </p:sp>
      <p:sp>
        <p:nvSpPr>
          <p:cNvPr id="600" name="Google Shape;600;p16"/>
          <p:cNvSpPr/>
          <p:nvPr/>
        </p:nvSpPr>
        <p:spPr>
          <a:xfrm>
            <a:off x="0" y="831407"/>
            <a:ext cx="12192000" cy="360000"/>
          </a:xfrm>
          <a:prstGeom prst="homePlate">
            <a:avLst>
              <a:gd fmla="val 0" name="adj"/>
            </a:avLst>
          </a:prstGeom>
          <a:solidFill>
            <a:srgbClr val="44546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1" lang="es-CL" sz="1400">
                <a:solidFill>
                  <a:srgbClr val="FFFFFF"/>
                </a:solidFill>
                <a:latin typeface="Calibri"/>
                <a:ea typeface="Calibri"/>
                <a:cs typeface="Calibri"/>
                <a:sym typeface="Calibri"/>
              </a:rPr>
              <a:t>EL “TOP TEN” DE LOS BENEFICIOS E IMPACTOS</a:t>
            </a:r>
            <a:endParaRPr b="1" i="0" sz="1400" u="none" cap="none" strike="noStrike">
              <a:solidFill>
                <a:srgbClr val="FFFFFF"/>
              </a:solidFill>
              <a:latin typeface="Calibri"/>
              <a:ea typeface="Calibri"/>
              <a:cs typeface="Calibri"/>
              <a:sym typeface="Calibri"/>
            </a:endParaRPr>
          </a:p>
        </p:txBody>
      </p:sp>
      <p:sp>
        <p:nvSpPr>
          <p:cNvPr id="601" name="Google Shape;601;p16"/>
          <p:cNvSpPr txBox="1"/>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s-CL" sz="1000">
                <a:solidFill>
                  <a:srgbClr val="898989"/>
                </a:solidFill>
                <a:latin typeface="Verdana"/>
                <a:ea typeface="Verdana"/>
                <a:cs typeface="Verdana"/>
                <a:sym typeface="Verdana"/>
              </a:rPr>
              <a:t>‹#›</a:t>
            </a:fld>
            <a:endParaRPr sz="1000">
              <a:solidFill>
                <a:srgbClr val="898989"/>
              </a:solidFill>
              <a:latin typeface="Verdana"/>
              <a:ea typeface="Verdana"/>
              <a:cs typeface="Verdana"/>
              <a:sym typeface="Verdana"/>
            </a:endParaRPr>
          </a:p>
        </p:txBody>
      </p:sp>
      <p:sp>
        <p:nvSpPr>
          <p:cNvPr id="602" name="Google Shape;602;p16"/>
          <p:cNvSpPr txBox="1"/>
          <p:nvPr/>
        </p:nvSpPr>
        <p:spPr>
          <a:xfrm>
            <a:off x="-108773" y="6563712"/>
            <a:ext cx="3689350" cy="330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Calibri"/>
              <a:buNone/>
            </a:pPr>
            <a:r>
              <a:rPr b="0" i="0" lang="es-CL" sz="1000" u="none" cap="none" strike="noStrike">
                <a:solidFill>
                  <a:srgbClr val="898989"/>
                </a:solidFill>
                <a:latin typeface="Calibri"/>
                <a:ea typeface="Calibri"/>
                <a:cs typeface="Calibri"/>
                <a:sym typeface="Calibri"/>
              </a:rPr>
              <a:t>Gobierno de Chile | Superintendencia de Seguridad Social</a:t>
            </a:r>
            <a:endParaRPr b="0" i="0" sz="1000" u="none" cap="none" strike="noStrike">
              <a:solidFill>
                <a:srgbClr val="898989"/>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17"/>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1" lang="es-CL">
                <a:solidFill>
                  <a:srgbClr val="FF0000"/>
                </a:solidFill>
                <a:latin typeface="Tahoma"/>
                <a:ea typeface="Tahoma"/>
                <a:cs typeface="Tahoma"/>
                <a:sym typeface="Tahoma"/>
              </a:rPr>
              <a:t>Fiscalización</a:t>
            </a:r>
            <a:endParaRPr/>
          </a:p>
        </p:txBody>
      </p:sp>
      <p:sp>
        <p:nvSpPr>
          <p:cNvPr id="608" name="Google Shape;608;p17"/>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Verdana"/>
              <a:buNone/>
            </a:pPr>
            <a:fld id="{00000000-1234-1234-1234-123412341234}" type="slidenum">
              <a:rPr b="0" i="0" lang="es-CL"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609" name="Google Shape;609;p17"/>
          <p:cNvSpPr/>
          <p:nvPr/>
        </p:nvSpPr>
        <p:spPr>
          <a:xfrm>
            <a:off x="1758272" y="983043"/>
            <a:ext cx="7775873" cy="360000"/>
          </a:xfrm>
          <a:prstGeom prst="homePlate">
            <a:avLst>
              <a:gd fmla="val 0" name="adj"/>
            </a:avLst>
          </a:prstGeom>
          <a:solidFill>
            <a:srgbClr val="44546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1" i="0" lang="es-CL" sz="1400" u="none" cap="none" strike="noStrike">
                <a:solidFill>
                  <a:srgbClr val="FFFFFF"/>
                </a:solidFill>
                <a:latin typeface="Calibri"/>
                <a:ea typeface="Calibri"/>
                <a:cs typeface="Calibri"/>
                <a:sym typeface="Calibri"/>
              </a:rPr>
              <a:t>LO QUE SE HACE HOY</a:t>
            </a:r>
            <a:endParaRPr/>
          </a:p>
        </p:txBody>
      </p:sp>
      <p:grpSp>
        <p:nvGrpSpPr>
          <p:cNvPr id="610" name="Google Shape;610;p17"/>
          <p:cNvGrpSpPr/>
          <p:nvPr/>
        </p:nvGrpSpPr>
        <p:grpSpPr>
          <a:xfrm>
            <a:off x="3071664" y="1476262"/>
            <a:ext cx="5316735" cy="2557170"/>
            <a:chOff x="0" y="668303"/>
            <a:chExt cx="5316735" cy="2557170"/>
          </a:xfrm>
        </p:grpSpPr>
        <p:sp>
          <p:nvSpPr>
            <p:cNvPr id="611" name="Google Shape;611;p17"/>
            <p:cNvSpPr/>
            <p:nvPr/>
          </p:nvSpPr>
          <p:spPr>
            <a:xfrm>
              <a:off x="0" y="874943"/>
              <a:ext cx="5316735" cy="595350"/>
            </a:xfrm>
            <a:prstGeom prst="rect">
              <a:avLst/>
            </a:prstGeom>
            <a:solidFill>
              <a:schemeClr val="lt1">
                <a:alpha val="89803"/>
              </a:schemeClr>
            </a:solid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7"/>
            <p:cNvSpPr txBox="1"/>
            <p:nvPr/>
          </p:nvSpPr>
          <p:spPr>
            <a:xfrm>
              <a:off x="0" y="874943"/>
              <a:ext cx="5316735" cy="595350"/>
            </a:xfrm>
            <a:prstGeom prst="rect">
              <a:avLst/>
            </a:prstGeom>
            <a:noFill/>
            <a:ln>
              <a:noFill/>
            </a:ln>
          </p:spPr>
          <p:txBody>
            <a:bodyPr anchorCtr="0" anchor="t" bIns="99550" lIns="412625" spcFirstLastPara="1" rIns="412625" wrap="square" tIns="291575">
              <a:noAutofit/>
            </a:bodyPr>
            <a:lstStyle/>
            <a:p>
              <a:pPr indent="-114300" lvl="1" marL="114300" marR="0" rtl="0" algn="l">
                <a:lnSpc>
                  <a:spcPct val="90000"/>
                </a:lnSpc>
                <a:spcBef>
                  <a:spcPts val="0"/>
                </a:spcBef>
                <a:spcAft>
                  <a:spcPts val="0"/>
                </a:spcAft>
                <a:buClr>
                  <a:schemeClr val="dk1"/>
                </a:buClr>
                <a:buSzPts val="1400"/>
                <a:buFont typeface="Arial"/>
                <a:buChar char="•"/>
              </a:pPr>
              <a:r>
                <a:rPr b="0" i="0" lang="es-CL" sz="1400" u="none" cap="none" strike="noStrike">
                  <a:solidFill>
                    <a:schemeClr val="dk1"/>
                  </a:solidFill>
                  <a:latin typeface="Arial"/>
                  <a:ea typeface="Arial"/>
                  <a:cs typeface="Arial"/>
                  <a:sym typeface="Arial"/>
                </a:rPr>
                <a:t>A partir de cruces de información </a:t>
              </a:r>
              <a:endParaRPr/>
            </a:p>
          </p:txBody>
        </p:sp>
        <p:sp>
          <p:nvSpPr>
            <p:cNvPr id="613" name="Google Shape;613;p17"/>
            <p:cNvSpPr/>
            <p:nvPr/>
          </p:nvSpPr>
          <p:spPr>
            <a:xfrm>
              <a:off x="265836" y="668303"/>
              <a:ext cx="3721714" cy="413280"/>
            </a:xfrm>
            <a:prstGeom prst="roundRect">
              <a:avLst>
                <a:gd fmla="val 16667" name="adj"/>
              </a:avLst>
            </a:prstGeom>
            <a:gradFill>
              <a:gsLst>
                <a:gs pos="0">
                  <a:srgbClr val="D13F3B"/>
                </a:gs>
                <a:gs pos="100000">
                  <a:srgbClr val="FF9995"/>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7"/>
            <p:cNvSpPr txBox="1"/>
            <p:nvPr/>
          </p:nvSpPr>
          <p:spPr>
            <a:xfrm>
              <a:off x="286011" y="688478"/>
              <a:ext cx="3681364" cy="372930"/>
            </a:xfrm>
            <a:prstGeom prst="rect">
              <a:avLst/>
            </a:prstGeom>
            <a:noFill/>
            <a:ln>
              <a:noFill/>
            </a:ln>
          </p:spPr>
          <p:txBody>
            <a:bodyPr anchorCtr="0" anchor="ctr" bIns="0" lIns="140650" spcFirstLastPara="1" rIns="140650" wrap="square" tIns="0">
              <a:noAutofit/>
            </a:bodyPr>
            <a:lstStyle/>
            <a:p>
              <a:pPr indent="0" lvl="0" marL="0" marR="0" rtl="0" algn="l">
                <a:lnSpc>
                  <a:spcPct val="90000"/>
                </a:lnSpc>
                <a:spcBef>
                  <a:spcPts val="0"/>
                </a:spcBef>
                <a:spcAft>
                  <a:spcPts val="0"/>
                </a:spcAft>
                <a:buClr>
                  <a:schemeClr val="dk1"/>
                </a:buClr>
                <a:buSzPts val="1400"/>
                <a:buFont typeface="Arial"/>
                <a:buNone/>
              </a:pPr>
              <a:r>
                <a:rPr lang="es-CL" sz="1400">
                  <a:solidFill>
                    <a:schemeClr val="dk1"/>
                  </a:solidFill>
                  <a:latin typeface="Arial"/>
                  <a:ea typeface="Arial"/>
                  <a:cs typeface="Arial"/>
                  <a:sym typeface="Arial"/>
                </a:rPr>
                <a:t>Fiscalización Masiva, General y Transversal</a:t>
              </a:r>
              <a:endParaRPr/>
            </a:p>
          </p:txBody>
        </p:sp>
        <p:sp>
          <p:nvSpPr>
            <p:cNvPr id="615" name="Google Shape;615;p17"/>
            <p:cNvSpPr/>
            <p:nvPr/>
          </p:nvSpPr>
          <p:spPr>
            <a:xfrm>
              <a:off x="0" y="1752533"/>
              <a:ext cx="5316735" cy="595350"/>
            </a:xfrm>
            <a:prstGeom prst="rect">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7"/>
            <p:cNvSpPr txBox="1"/>
            <p:nvPr/>
          </p:nvSpPr>
          <p:spPr>
            <a:xfrm>
              <a:off x="0" y="1752533"/>
              <a:ext cx="5316735" cy="595350"/>
            </a:xfrm>
            <a:prstGeom prst="rect">
              <a:avLst/>
            </a:prstGeom>
            <a:noFill/>
            <a:ln>
              <a:noFill/>
            </a:ln>
          </p:spPr>
          <p:txBody>
            <a:bodyPr anchorCtr="0" anchor="t" bIns="99550" lIns="412625" spcFirstLastPara="1" rIns="412625" wrap="square" tIns="291575">
              <a:noAutofit/>
            </a:bodyPr>
            <a:lstStyle/>
            <a:p>
              <a:pPr indent="-114300" lvl="1" marL="114300" marR="0" rtl="0" algn="l">
                <a:lnSpc>
                  <a:spcPct val="90000"/>
                </a:lnSpc>
                <a:spcBef>
                  <a:spcPts val="0"/>
                </a:spcBef>
                <a:spcAft>
                  <a:spcPts val="0"/>
                </a:spcAft>
                <a:buClr>
                  <a:schemeClr val="dk1"/>
                </a:buClr>
                <a:buSzPts val="1400"/>
                <a:buFont typeface="Arial"/>
                <a:buChar char="•"/>
              </a:pPr>
              <a:r>
                <a:rPr b="0" i="0" lang="es-CL" sz="1400" u="none" cap="none" strike="noStrike">
                  <a:solidFill>
                    <a:schemeClr val="dk1"/>
                  </a:solidFill>
                  <a:latin typeface="Arial"/>
                  <a:ea typeface="Arial"/>
                  <a:cs typeface="Arial"/>
                  <a:sym typeface="Arial"/>
                </a:rPr>
                <a:t>A partir de rendición del gasto</a:t>
              </a:r>
              <a:endParaRPr/>
            </a:p>
          </p:txBody>
        </p:sp>
        <p:sp>
          <p:nvSpPr>
            <p:cNvPr id="617" name="Google Shape;617;p17"/>
            <p:cNvSpPr/>
            <p:nvPr/>
          </p:nvSpPr>
          <p:spPr>
            <a:xfrm>
              <a:off x="253116" y="1545893"/>
              <a:ext cx="5062315" cy="413280"/>
            </a:xfrm>
            <a:prstGeom prst="roundRect">
              <a:avLst>
                <a:gd fmla="val 16667" name="adj"/>
              </a:avLst>
            </a:prstGeom>
            <a:gradFill>
              <a:gsLst>
                <a:gs pos="0">
                  <a:srgbClr val="A0C94A"/>
                </a:gs>
                <a:gs pos="100000">
                  <a:srgbClr val="DBFF9C"/>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7"/>
            <p:cNvSpPr txBox="1"/>
            <p:nvPr/>
          </p:nvSpPr>
          <p:spPr>
            <a:xfrm>
              <a:off x="273291" y="1566068"/>
              <a:ext cx="5021965" cy="372930"/>
            </a:xfrm>
            <a:prstGeom prst="rect">
              <a:avLst/>
            </a:prstGeom>
            <a:noFill/>
            <a:ln>
              <a:noFill/>
            </a:ln>
          </p:spPr>
          <p:txBody>
            <a:bodyPr anchorCtr="0" anchor="ctr" bIns="0" lIns="140650" spcFirstLastPara="1" rIns="140650" wrap="square" tIns="0">
              <a:noAutofit/>
            </a:bodyPr>
            <a:lstStyle/>
            <a:p>
              <a:pPr indent="0" lvl="0" marL="0" marR="0" rtl="0" algn="l">
                <a:lnSpc>
                  <a:spcPct val="90000"/>
                </a:lnSpc>
                <a:spcBef>
                  <a:spcPts val="0"/>
                </a:spcBef>
                <a:spcAft>
                  <a:spcPts val="0"/>
                </a:spcAft>
                <a:buClr>
                  <a:schemeClr val="dk1"/>
                </a:buClr>
                <a:buSzPts val="1400"/>
                <a:buFont typeface="Arial"/>
                <a:buNone/>
              </a:pPr>
              <a:r>
                <a:rPr lang="es-CL" sz="1400">
                  <a:solidFill>
                    <a:schemeClr val="dk1"/>
                  </a:solidFill>
                  <a:latin typeface="Arial"/>
                  <a:ea typeface="Arial"/>
                  <a:cs typeface="Arial"/>
                  <a:sym typeface="Arial"/>
                </a:rPr>
                <a:t>Fiscalización en materias relevantes a entidades administradoras</a:t>
              </a:r>
              <a:endParaRPr/>
            </a:p>
          </p:txBody>
        </p:sp>
        <p:sp>
          <p:nvSpPr>
            <p:cNvPr id="619" name="Google Shape;619;p17"/>
            <p:cNvSpPr/>
            <p:nvPr/>
          </p:nvSpPr>
          <p:spPr>
            <a:xfrm>
              <a:off x="0" y="2630123"/>
              <a:ext cx="5316735" cy="595350"/>
            </a:xfrm>
            <a:prstGeom prst="rect">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7"/>
            <p:cNvSpPr txBox="1"/>
            <p:nvPr/>
          </p:nvSpPr>
          <p:spPr>
            <a:xfrm>
              <a:off x="0" y="2630123"/>
              <a:ext cx="5316735" cy="595350"/>
            </a:xfrm>
            <a:prstGeom prst="rect">
              <a:avLst/>
            </a:prstGeom>
            <a:noFill/>
            <a:ln>
              <a:noFill/>
            </a:ln>
          </p:spPr>
          <p:txBody>
            <a:bodyPr anchorCtr="0" anchor="t" bIns="99550" lIns="412625" spcFirstLastPara="1" rIns="412625" wrap="square" tIns="291575">
              <a:noAutofit/>
            </a:bodyPr>
            <a:lstStyle/>
            <a:p>
              <a:pPr indent="-114300" lvl="1" marL="114300" marR="0" rtl="0" algn="l">
                <a:lnSpc>
                  <a:spcPct val="90000"/>
                </a:lnSpc>
                <a:spcBef>
                  <a:spcPts val="0"/>
                </a:spcBef>
                <a:spcAft>
                  <a:spcPts val="0"/>
                </a:spcAft>
                <a:buClr>
                  <a:schemeClr val="dk1"/>
                </a:buClr>
                <a:buSzPts val="1400"/>
                <a:buFont typeface="Arial"/>
                <a:buChar char="•"/>
              </a:pPr>
              <a:r>
                <a:rPr b="0" i="0" lang="es-CL" sz="1400" u="none" cap="none" strike="noStrike">
                  <a:solidFill>
                    <a:schemeClr val="dk1"/>
                  </a:solidFill>
                  <a:latin typeface="Arial"/>
                  <a:ea typeface="Arial"/>
                  <a:cs typeface="Arial"/>
                  <a:sym typeface="Arial"/>
                </a:rPr>
                <a:t>A partir del Plan Anual de Fiscalización del Régimen</a:t>
              </a:r>
              <a:endParaRPr/>
            </a:p>
          </p:txBody>
        </p:sp>
        <p:sp>
          <p:nvSpPr>
            <p:cNvPr id="621" name="Google Shape;621;p17"/>
            <p:cNvSpPr/>
            <p:nvPr/>
          </p:nvSpPr>
          <p:spPr>
            <a:xfrm>
              <a:off x="265836" y="2423483"/>
              <a:ext cx="3721714" cy="413280"/>
            </a:xfrm>
            <a:prstGeom prst="roundRect">
              <a:avLst>
                <a:gd fmla="val 16667" name="adj"/>
              </a:avLst>
            </a:prstGeom>
            <a:gradFill>
              <a:gsLst>
                <a:gs pos="0">
                  <a:srgbClr val="7F5AAB"/>
                </a:gs>
                <a:gs pos="100000">
                  <a:srgbClr val="C7AEED"/>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7"/>
            <p:cNvSpPr txBox="1"/>
            <p:nvPr/>
          </p:nvSpPr>
          <p:spPr>
            <a:xfrm>
              <a:off x="286011" y="2443658"/>
              <a:ext cx="3681364" cy="372930"/>
            </a:xfrm>
            <a:prstGeom prst="rect">
              <a:avLst/>
            </a:prstGeom>
            <a:noFill/>
            <a:ln>
              <a:noFill/>
            </a:ln>
          </p:spPr>
          <p:txBody>
            <a:bodyPr anchorCtr="0" anchor="ctr" bIns="0" lIns="140650" spcFirstLastPara="1" rIns="140650" wrap="square" tIns="0">
              <a:noAutofit/>
            </a:bodyPr>
            <a:lstStyle/>
            <a:p>
              <a:pPr indent="0" lvl="0" marL="0" marR="0" rtl="0" algn="l">
                <a:lnSpc>
                  <a:spcPct val="90000"/>
                </a:lnSpc>
                <a:spcBef>
                  <a:spcPts val="0"/>
                </a:spcBef>
                <a:spcAft>
                  <a:spcPts val="0"/>
                </a:spcAft>
                <a:buClr>
                  <a:schemeClr val="dk1"/>
                </a:buClr>
                <a:buSzPts val="1400"/>
                <a:buFont typeface="Arial"/>
                <a:buNone/>
              </a:pPr>
              <a:r>
                <a:rPr lang="es-CL" sz="1400">
                  <a:solidFill>
                    <a:schemeClr val="dk1"/>
                  </a:solidFill>
                  <a:latin typeface="Arial"/>
                  <a:ea typeface="Arial"/>
                  <a:cs typeface="Arial"/>
                  <a:sym typeface="Arial"/>
                </a:rPr>
                <a:t>Fiscalización in situ</a:t>
              </a:r>
              <a:endParaRPr/>
            </a:p>
          </p:txBody>
        </p:sp>
      </p:grpSp>
      <p:sp>
        <p:nvSpPr>
          <p:cNvPr id="623" name="Google Shape;623;p17"/>
          <p:cNvSpPr/>
          <p:nvPr/>
        </p:nvSpPr>
        <p:spPr>
          <a:xfrm>
            <a:off x="2183341" y="5405402"/>
            <a:ext cx="2889088" cy="907072"/>
          </a:xfrm>
          <a:prstGeom prst="round2DiagRect">
            <a:avLst>
              <a:gd fmla="val 16667" name="adj1"/>
              <a:gd fmla="val 0" name="adj2"/>
            </a:avLst>
          </a:prstGeom>
          <a:solidFill>
            <a:srgbClr val="C2D59B"/>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Calibri"/>
              <a:buNone/>
            </a:pPr>
            <a:r>
              <a:rPr b="1" i="0" lang="es-CL" sz="1600" u="none" cap="none" strike="noStrike">
                <a:solidFill>
                  <a:srgbClr val="000000"/>
                </a:solidFill>
                <a:latin typeface="Calibri"/>
                <a:ea typeface="Calibri"/>
                <a:cs typeface="Calibri"/>
                <a:sym typeface="Calibri"/>
              </a:rPr>
              <a:t>“Control en punta en línea”</a:t>
            </a:r>
            <a:endParaRPr/>
          </a:p>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624" name="Google Shape;624;p17"/>
          <p:cNvSpPr/>
          <p:nvPr/>
        </p:nvSpPr>
        <p:spPr>
          <a:xfrm>
            <a:off x="7087002" y="5144314"/>
            <a:ext cx="691322" cy="194545"/>
          </a:xfrm>
          <a:prstGeom prst="downArrow">
            <a:avLst>
              <a:gd fmla="val 50000" name="adj1"/>
              <a:gd fmla="val 50000" name="adj2"/>
            </a:avLst>
          </a:prstGeom>
          <a:solidFill>
            <a:srgbClr val="C00000"/>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625" name="Google Shape;625;p17"/>
          <p:cNvSpPr/>
          <p:nvPr/>
        </p:nvSpPr>
        <p:spPr>
          <a:xfrm rot="10800000">
            <a:off x="2131796" y="4627825"/>
            <a:ext cx="6927564" cy="509684"/>
          </a:xfrm>
          <a:prstGeom prst="round2SameRect">
            <a:avLst>
              <a:gd fmla="val 16667" name="adj1"/>
              <a:gd fmla="val 0" name="adj2"/>
            </a:avLst>
          </a:prstGeom>
          <a:solidFill>
            <a:srgbClr val="00B0F0"/>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FFFFFF"/>
              </a:solidFill>
              <a:latin typeface="Calibri"/>
              <a:ea typeface="Calibri"/>
              <a:cs typeface="Calibri"/>
              <a:sym typeface="Calibri"/>
            </a:endParaRPr>
          </a:p>
        </p:txBody>
      </p:sp>
      <p:sp>
        <p:nvSpPr>
          <p:cNvPr id="626" name="Google Shape;626;p17"/>
          <p:cNvSpPr txBox="1"/>
          <p:nvPr/>
        </p:nvSpPr>
        <p:spPr>
          <a:xfrm>
            <a:off x="4784631" y="4760797"/>
            <a:ext cx="2659760" cy="33855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FFFF"/>
              </a:buClr>
              <a:buSzPts val="1600"/>
              <a:buFont typeface="Calibri"/>
              <a:buNone/>
            </a:pPr>
            <a:r>
              <a:rPr b="1" i="0" lang="es-CL" sz="1600" u="none" cap="none" strike="noStrike">
                <a:solidFill>
                  <a:srgbClr val="FFFFFF"/>
                </a:solidFill>
                <a:latin typeface="Calibri"/>
                <a:ea typeface="Calibri"/>
                <a:cs typeface="Calibri"/>
                <a:sym typeface="Calibri"/>
              </a:rPr>
              <a:t>Cambio de Foco</a:t>
            </a:r>
            <a:endParaRPr b="1" i="0" sz="1200" u="none" cap="none" strike="noStrike">
              <a:solidFill>
                <a:srgbClr val="FFFFFF"/>
              </a:solidFill>
              <a:latin typeface="Calibri"/>
              <a:ea typeface="Calibri"/>
              <a:cs typeface="Calibri"/>
              <a:sym typeface="Calibri"/>
            </a:endParaRPr>
          </a:p>
        </p:txBody>
      </p:sp>
      <p:sp>
        <p:nvSpPr>
          <p:cNvPr id="627" name="Google Shape;627;p17"/>
          <p:cNvSpPr/>
          <p:nvPr/>
        </p:nvSpPr>
        <p:spPr>
          <a:xfrm>
            <a:off x="5999847" y="5360041"/>
            <a:ext cx="2889088" cy="907070"/>
          </a:xfrm>
          <a:prstGeom prst="round2DiagRect">
            <a:avLst>
              <a:gd fmla="val 16667" name="adj1"/>
              <a:gd fmla="val 0" name="adj2"/>
            </a:avLst>
          </a:prstGeom>
          <a:solidFill>
            <a:srgbClr val="FFC000"/>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Calibri"/>
              <a:buNone/>
            </a:pPr>
            <a:r>
              <a:rPr b="1" i="0" lang="es-CL" sz="1600" u="none" cap="none" strike="noStrike">
                <a:solidFill>
                  <a:srgbClr val="000000"/>
                </a:solidFill>
                <a:latin typeface="Calibri"/>
                <a:ea typeface="Calibri"/>
                <a:cs typeface="Calibri"/>
                <a:sym typeface="Calibri"/>
              </a:rPr>
              <a:t>“Integración de nuevas fuentes” (Rentas, Educación, Contrato)</a:t>
            </a:r>
            <a:endParaRPr/>
          </a:p>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628" name="Google Shape;628;p17"/>
          <p:cNvSpPr/>
          <p:nvPr/>
        </p:nvSpPr>
        <p:spPr>
          <a:xfrm>
            <a:off x="3251976" y="5150541"/>
            <a:ext cx="691322" cy="195800"/>
          </a:xfrm>
          <a:prstGeom prst="downArrow">
            <a:avLst>
              <a:gd fmla="val 50000" name="adj1"/>
              <a:gd fmla="val 50000" name="adj2"/>
            </a:avLst>
          </a:prstGeom>
          <a:solidFill>
            <a:srgbClr val="C00000"/>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629" name="Google Shape;629;p17"/>
          <p:cNvSpPr/>
          <p:nvPr/>
        </p:nvSpPr>
        <p:spPr>
          <a:xfrm>
            <a:off x="1758272" y="4381914"/>
            <a:ext cx="7775873" cy="360000"/>
          </a:xfrm>
          <a:prstGeom prst="homePlate">
            <a:avLst>
              <a:gd fmla="val 0" name="adj"/>
            </a:avLst>
          </a:prstGeom>
          <a:solidFill>
            <a:srgbClr val="44546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1" lang="es-CL" sz="1400">
                <a:solidFill>
                  <a:srgbClr val="FFFFFF"/>
                </a:solidFill>
                <a:latin typeface="Calibri"/>
                <a:ea typeface="Calibri"/>
                <a:cs typeface="Calibri"/>
                <a:sym typeface="Calibri"/>
              </a:rPr>
              <a:t>OPORTUNIDAD DE MEJORA Y DESAFÍOS</a:t>
            </a:r>
            <a:endParaRPr b="1" i="0" sz="1400" u="none" cap="none" strike="noStrike">
              <a:solidFill>
                <a:srgbClr val="FFFFFF"/>
              </a:solidFill>
              <a:latin typeface="Calibri"/>
              <a:ea typeface="Calibri"/>
              <a:cs typeface="Calibri"/>
              <a:sym typeface="Calibri"/>
            </a:endParaRPr>
          </a:p>
        </p:txBody>
      </p:sp>
      <p:sp>
        <p:nvSpPr>
          <p:cNvPr id="630" name="Google Shape;630;p17"/>
          <p:cNvSpPr txBox="1"/>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s-CL" sz="1000">
                <a:solidFill>
                  <a:srgbClr val="898989"/>
                </a:solidFill>
                <a:latin typeface="Verdana"/>
                <a:ea typeface="Verdana"/>
                <a:cs typeface="Verdana"/>
                <a:sym typeface="Verdana"/>
              </a:rPr>
              <a:t>‹#›</a:t>
            </a:fld>
            <a:endParaRPr sz="1000">
              <a:solidFill>
                <a:srgbClr val="898989"/>
              </a:solidFill>
              <a:latin typeface="Verdana"/>
              <a:ea typeface="Verdana"/>
              <a:cs typeface="Verdana"/>
              <a:sym typeface="Verdana"/>
            </a:endParaRPr>
          </a:p>
        </p:txBody>
      </p:sp>
      <p:sp>
        <p:nvSpPr>
          <p:cNvPr id="631" name="Google Shape;631;p17"/>
          <p:cNvSpPr txBox="1"/>
          <p:nvPr/>
        </p:nvSpPr>
        <p:spPr>
          <a:xfrm>
            <a:off x="-108773" y="6563712"/>
            <a:ext cx="3689350" cy="330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Calibri"/>
              <a:buNone/>
            </a:pPr>
            <a:r>
              <a:rPr b="0" i="0" lang="es-CL" sz="1000" u="none" cap="none" strike="noStrike">
                <a:solidFill>
                  <a:srgbClr val="898989"/>
                </a:solidFill>
                <a:latin typeface="Calibri"/>
                <a:ea typeface="Calibri"/>
                <a:cs typeface="Calibri"/>
                <a:sym typeface="Calibri"/>
              </a:rPr>
              <a:t>Gobierno de Chile | Superintendencia de Seguridad Social</a:t>
            </a:r>
            <a:endParaRPr b="0" i="0" sz="1000" u="none" cap="none" strike="noStrike">
              <a:solidFill>
                <a:srgbClr val="898989"/>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623"/>
                                        </p:tgtEl>
                                        <p:attrNameLst>
                                          <p:attrName>style.visibility</p:attrName>
                                        </p:attrNameLst>
                                      </p:cBhvr>
                                      <p:to>
                                        <p:strVal val="visible"/>
                                      </p:to>
                                    </p:set>
                                    <p:anim calcmode="lin" valueType="num">
                                      <p:cBhvr additive="base">
                                        <p:cTn dur="500"/>
                                        <p:tgtEl>
                                          <p:spTgt spid="62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24"/>
                                        </p:tgtEl>
                                        <p:attrNameLst>
                                          <p:attrName>style.visibility</p:attrName>
                                        </p:attrNameLst>
                                      </p:cBhvr>
                                      <p:to>
                                        <p:strVal val="visible"/>
                                      </p:to>
                                    </p:set>
                                    <p:anim calcmode="lin" valueType="num">
                                      <p:cBhvr additive="base">
                                        <p:cTn dur="500"/>
                                        <p:tgtEl>
                                          <p:spTgt spid="62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25"/>
                                        </p:tgtEl>
                                        <p:attrNameLst>
                                          <p:attrName>style.visibility</p:attrName>
                                        </p:attrNameLst>
                                      </p:cBhvr>
                                      <p:to>
                                        <p:strVal val="visible"/>
                                      </p:to>
                                    </p:set>
                                    <p:anim calcmode="lin" valueType="num">
                                      <p:cBhvr additive="base">
                                        <p:cTn dur="500"/>
                                        <p:tgtEl>
                                          <p:spTgt spid="6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26"/>
                                        </p:tgtEl>
                                        <p:attrNameLst>
                                          <p:attrName>style.visibility</p:attrName>
                                        </p:attrNameLst>
                                      </p:cBhvr>
                                      <p:to>
                                        <p:strVal val="visible"/>
                                      </p:to>
                                    </p:set>
                                    <p:anim calcmode="lin" valueType="num">
                                      <p:cBhvr additive="base">
                                        <p:cTn dur="500"/>
                                        <p:tgtEl>
                                          <p:spTgt spid="6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27"/>
                                        </p:tgtEl>
                                        <p:attrNameLst>
                                          <p:attrName>style.visibility</p:attrName>
                                        </p:attrNameLst>
                                      </p:cBhvr>
                                      <p:to>
                                        <p:strVal val="visible"/>
                                      </p:to>
                                    </p:set>
                                    <p:anim calcmode="lin" valueType="num">
                                      <p:cBhvr additive="base">
                                        <p:cTn dur="500"/>
                                        <p:tgtEl>
                                          <p:spTgt spid="62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28"/>
                                        </p:tgtEl>
                                        <p:attrNameLst>
                                          <p:attrName>style.visibility</p:attrName>
                                        </p:attrNameLst>
                                      </p:cBhvr>
                                      <p:to>
                                        <p:strVal val="visible"/>
                                      </p:to>
                                    </p:set>
                                    <p:anim calcmode="lin" valueType="num">
                                      <p:cBhvr additive="base">
                                        <p:cTn dur="500"/>
                                        <p:tgtEl>
                                          <p:spTgt spid="62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36" name="Shape 636"/>
        <p:cNvGrpSpPr/>
        <p:nvPr/>
      </p:nvGrpSpPr>
      <p:grpSpPr>
        <a:xfrm>
          <a:off x="0" y="0"/>
          <a:ext cx="0" cy="0"/>
          <a:chOff x="0" y="0"/>
          <a:chExt cx="0" cy="0"/>
        </a:xfrm>
      </p:grpSpPr>
      <p:sp>
        <p:nvSpPr>
          <p:cNvPr id="637" name="Google Shape;637;p18"/>
          <p:cNvSpPr txBox="1"/>
          <p:nvPr>
            <p:ph idx="1" type="body"/>
          </p:nvPr>
        </p:nvSpPr>
        <p:spPr>
          <a:xfrm>
            <a:off x="935425" y="4231625"/>
            <a:ext cx="10344800" cy="2268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2000"/>
              <a:buNone/>
            </a:pPr>
            <a:r>
              <a:rPr lang="es-CL" sz="3200">
                <a:solidFill>
                  <a:srgbClr val="FFFFFF"/>
                </a:solidFill>
                <a:latin typeface="Montserrat"/>
                <a:ea typeface="Montserrat"/>
                <a:cs typeface="Montserrat"/>
                <a:sym typeface="Montserrat"/>
              </a:rPr>
              <a:t>Proyecto PIAS</a:t>
            </a:r>
            <a:endParaRPr sz="32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2000"/>
              <a:buNone/>
            </a:pPr>
            <a:r>
              <a:t/>
            </a:r>
            <a:endParaRPr sz="2000">
              <a:solidFill>
                <a:srgbClr val="FFFFFF"/>
              </a:solidFill>
              <a:latin typeface="Montserrat"/>
              <a:ea typeface="Montserrat"/>
              <a:cs typeface="Montserrat"/>
              <a:sym typeface="Montserrat"/>
            </a:endParaRPr>
          </a:p>
        </p:txBody>
      </p:sp>
      <p:sp>
        <p:nvSpPr>
          <p:cNvPr id="638" name="Google Shape;638;p18"/>
          <p:cNvSpPr txBox="1"/>
          <p:nvPr/>
        </p:nvSpPr>
        <p:spPr>
          <a:xfrm>
            <a:off x="719851" y="1367850"/>
            <a:ext cx="3749600" cy="206114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500"/>
              <a:buFont typeface="Montserrat"/>
              <a:buNone/>
            </a:pPr>
            <a:r>
              <a:rPr b="0" i="0" lang="es-CL" sz="14000" u="none" cap="none" strike="noStrike">
                <a:solidFill>
                  <a:srgbClr val="FFFFFF"/>
                </a:solidFill>
                <a:latin typeface="Montserrat"/>
                <a:ea typeface="Montserrat"/>
                <a:cs typeface="Montserrat"/>
                <a:sym typeface="Montserrat"/>
              </a:rPr>
              <a:t>03</a:t>
            </a:r>
            <a:endParaRPr b="0" i="0" sz="14000" u="none" cap="none" strike="noStrike">
              <a:solidFill>
                <a:srgbClr val="FFFFFF"/>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19"/>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Verdana"/>
              <a:buNone/>
            </a:pPr>
            <a:fld id="{00000000-1234-1234-1234-123412341234}" type="slidenum">
              <a:rPr b="0" i="0" lang="es-CL"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645" name="Google Shape;645;p19"/>
          <p:cNvSpPr txBox="1"/>
          <p:nvPr/>
        </p:nvSpPr>
        <p:spPr>
          <a:xfrm>
            <a:off x="-108773" y="6563712"/>
            <a:ext cx="3689350" cy="330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Calibri"/>
              <a:buNone/>
            </a:pPr>
            <a:r>
              <a:rPr b="0" i="0" lang="es-CL" sz="1000" u="none" cap="none" strike="noStrike">
                <a:solidFill>
                  <a:srgbClr val="898989"/>
                </a:solidFill>
                <a:latin typeface="Calibri"/>
                <a:ea typeface="Calibri"/>
                <a:cs typeface="Calibri"/>
                <a:sym typeface="Calibri"/>
              </a:rPr>
              <a:t>Gobierno de Chile | Superintendencia de Seguridad Social</a:t>
            </a:r>
            <a:endParaRPr b="0" i="0" sz="1000" u="none" cap="none" strike="noStrike">
              <a:solidFill>
                <a:srgbClr val="898989"/>
              </a:solidFill>
              <a:latin typeface="Calibri"/>
              <a:ea typeface="Calibri"/>
              <a:cs typeface="Calibri"/>
              <a:sym typeface="Calibri"/>
            </a:endParaRPr>
          </a:p>
        </p:txBody>
      </p:sp>
      <p:sp>
        <p:nvSpPr>
          <p:cNvPr id="646" name="Google Shape;646;p19"/>
          <p:cNvSpPr/>
          <p:nvPr/>
        </p:nvSpPr>
        <p:spPr>
          <a:xfrm>
            <a:off x="371139" y="912904"/>
            <a:ext cx="11557509" cy="711609"/>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2000">
                <a:solidFill>
                  <a:srgbClr val="FFFFFF"/>
                </a:solidFill>
                <a:latin typeface="Calibri"/>
                <a:ea typeface="Calibri"/>
                <a:cs typeface="Calibri"/>
                <a:sym typeface="Calibri"/>
              </a:rPr>
              <a:t>Plataforma Integrada de Apoyo a los Regímenes de Asignación Familiar, Asignación Maternal, Subsidio Único Familiar y otros beneficios sociales relacionados (PIAS)</a:t>
            </a:r>
            <a:endParaRPr sz="2000">
              <a:solidFill>
                <a:srgbClr val="FFFFFF"/>
              </a:solidFill>
              <a:latin typeface="Calibri"/>
              <a:ea typeface="Calibri"/>
              <a:cs typeface="Calibri"/>
              <a:sym typeface="Calibri"/>
            </a:endParaRPr>
          </a:p>
        </p:txBody>
      </p:sp>
      <p:sp>
        <p:nvSpPr>
          <p:cNvPr id="647" name="Google Shape;647;p19"/>
          <p:cNvSpPr/>
          <p:nvPr/>
        </p:nvSpPr>
        <p:spPr>
          <a:xfrm>
            <a:off x="839416" y="1700809"/>
            <a:ext cx="1728192" cy="1642073"/>
          </a:xfrm>
          <a:prstGeom prst="roundRect">
            <a:avLst>
              <a:gd fmla="val 16667" name="adj"/>
            </a:avLst>
          </a:prstGeom>
          <a:solidFill>
            <a:srgbClr val="FF0000"/>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alibri"/>
              <a:buNone/>
            </a:pPr>
            <a:r>
              <a:rPr b="1" i="0" lang="es-CL" sz="2400" u="none" cap="none" strike="noStrike">
                <a:solidFill>
                  <a:srgbClr val="FFFFFF"/>
                </a:solidFill>
                <a:latin typeface="Calibri"/>
                <a:ea typeface="Calibri"/>
                <a:cs typeface="Calibri"/>
                <a:sym typeface="Calibri"/>
              </a:rPr>
              <a:t>Situación actual</a:t>
            </a:r>
            <a:endParaRPr b="0" i="0" sz="2400" u="none" cap="none" strike="noStrike">
              <a:solidFill>
                <a:srgbClr val="FFFFFF"/>
              </a:solidFill>
              <a:latin typeface="Calibri"/>
              <a:ea typeface="Calibri"/>
              <a:cs typeface="Calibri"/>
              <a:sym typeface="Calibri"/>
            </a:endParaRPr>
          </a:p>
        </p:txBody>
      </p:sp>
      <p:sp>
        <p:nvSpPr>
          <p:cNvPr id="648" name="Google Shape;648;p19"/>
          <p:cNvSpPr/>
          <p:nvPr/>
        </p:nvSpPr>
        <p:spPr>
          <a:xfrm>
            <a:off x="371139" y="1700808"/>
            <a:ext cx="360000" cy="1642073"/>
          </a:xfrm>
          <a:prstGeom prst="roundRect">
            <a:avLst>
              <a:gd fmla="val 16667"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1" i="0" lang="es-CL" sz="1200" u="none" cap="none" strike="noStrike">
                <a:solidFill>
                  <a:srgbClr val="FFFFFF"/>
                </a:solidFill>
                <a:latin typeface="Calibri"/>
                <a:ea typeface="Calibri"/>
                <a:cs typeface="Calibri"/>
                <a:sym typeface="Calibri"/>
              </a:rPr>
              <a:t>1</a:t>
            </a:r>
            <a:endParaRPr/>
          </a:p>
        </p:txBody>
      </p:sp>
      <p:sp>
        <p:nvSpPr>
          <p:cNvPr id="649" name="Google Shape;649;p19"/>
          <p:cNvSpPr/>
          <p:nvPr/>
        </p:nvSpPr>
        <p:spPr>
          <a:xfrm>
            <a:off x="839416" y="3421487"/>
            <a:ext cx="1728192" cy="2873723"/>
          </a:xfrm>
          <a:prstGeom prst="roundRect">
            <a:avLst>
              <a:gd fmla="val 16667" name="adj"/>
            </a:avLst>
          </a:prstGeom>
          <a:solidFill>
            <a:srgbClr val="FF0000"/>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alibri"/>
              <a:buNone/>
            </a:pPr>
            <a:r>
              <a:rPr b="1" i="0" lang="es-CL" sz="2400" u="none" cap="none" strike="noStrike">
                <a:solidFill>
                  <a:srgbClr val="FFFFFF"/>
                </a:solidFill>
                <a:latin typeface="Calibri"/>
                <a:ea typeface="Calibri"/>
                <a:cs typeface="Calibri"/>
                <a:sym typeface="Calibri"/>
              </a:rPr>
              <a:t>Problemas</a:t>
            </a:r>
            <a:endParaRPr b="0" i="0" sz="2400" u="none" cap="none" strike="noStrike">
              <a:solidFill>
                <a:srgbClr val="FFFFFF"/>
              </a:solidFill>
              <a:latin typeface="Calibri"/>
              <a:ea typeface="Calibri"/>
              <a:cs typeface="Calibri"/>
              <a:sym typeface="Calibri"/>
            </a:endParaRPr>
          </a:p>
        </p:txBody>
      </p:sp>
      <p:sp>
        <p:nvSpPr>
          <p:cNvPr id="650" name="Google Shape;650;p19"/>
          <p:cNvSpPr/>
          <p:nvPr/>
        </p:nvSpPr>
        <p:spPr>
          <a:xfrm>
            <a:off x="371139" y="3421486"/>
            <a:ext cx="360000" cy="2873723"/>
          </a:xfrm>
          <a:prstGeom prst="roundRect">
            <a:avLst>
              <a:gd fmla="val 16667"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1" i="0" lang="es-CL" sz="1200" u="none" cap="none" strike="noStrike">
                <a:solidFill>
                  <a:srgbClr val="FFFFFF"/>
                </a:solidFill>
                <a:latin typeface="Calibri"/>
                <a:ea typeface="Calibri"/>
                <a:cs typeface="Calibri"/>
                <a:sym typeface="Calibri"/>
              </a:rPr>
              <a:t>2</a:t>
            </a:r>
            <a:endParaRPr/>
          </a:p>
        </p:txBody>
      </p:sp>
      <p:sp>
        <p:nvSpPr>
          <p:cNvPr id="651" name="Google Shape;651;p19"/>
          <p:cNvSpPr/>
          <p:nvPr/>
        </p:nvSpPr>
        <p:spPr>
          <a:xfrm>
            <a:off x="2675886" y="1707405"/>
            <a:ext cx="9159076" cy="1642073"/>
          </a:xfrm>
          <a:prstGeom prst="roundRect">
            <a:avLst>
              <a:gd fmla="val 16667" name="adj"/>
            </a:avLst>
          </a:prstGeom>
          <a:no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s-CL" sz="1200">
                <a:solidFill>
                  <a:srgbClr val="000000"/>
                </a:solidFill>
                <a:latin typeface="Calibri"/>
                <a:ea typeface="Calibri"/>
                <a:cs typeface="Calibri"/>
                <a:sym typeface="Calibri"/>
              </a:rPr>
              <a:t>Las prestaciones familiares consideran el reconocimiento de causantes y beneficiarios de asignación familiar, asignación maternal y de subsidio único familiar, incluyendo el otorgamiento controlado de los beneficios, la regularización de éstos, la verificación y control del gasto mensual; respaldados además por su correspondiente expediente electrónico. Esto permite a SUSESO determinar de manera oportuna, y en base a la información reportada por las mas de 600 Entidades Administradoras, los beneficiarios del Aporte Familiar Permanente y beneficios sociales relacionados. El régimen atiende del orden de  4 millones de beneficiarios y se apoya operacionalmente en los sistemas SIAGF (Sistema de Información de Apoyo a la Gestión y Fiscalización de los Regímenes de Prestaciones Familiares y Subsidio Familiar), SIVEGAM (Sistema de Información de Verificación del Gasto Mensual de Asignaciones Familiares y Subsidio Familiar) y SIELAF (Sistema de Información de Expedientes de Asignación Familiar), los que fueron implementados a partir de 2008.</a:t>
            </a:r>
            <a:endParaRPr/>
          </a:p>
        </p:txBody>
      </p:sp>
      <p:sp>
        <p:nvSpPr>
          <p:cNvPr id="652" name="Google Shape;652;p19"/>
          <p:cNvSpPr/>
          <p:nvPr/>
        </p:nvSpPr>
        <p:spPr>
          <a:xfrm>
            <a:off x="2675886" y="3428083"/>
            <a:ext cx="9159076" cy="2873723"/>
          </a:xfrm>
          <a:prstGeom prst="roundRect">
            <a:avLst>
              <a:gd fmla="val 16667" name="adj"/>
            </a:avLst>
          </a:prstGeom>
          <a:no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171450" lvl="0" marL="171450" marR="0" rtl="0" algn="just">
              <a:spcBef>
                <a:spcPts val="0"/>
              </a:spcBef>
              <a:spcAft>
                <a:spcPts val="0"/>
              </a:spcAft>
              <a:buClr>
                <a:srgbClr val="000000"/>
              </a:buClr>
              <a:buSzPts val="1100"/>
              <a:buFont typeface="Noto Sans Symbols"/>
              <a:buChar char="▪"/>
            </a:pPr>
            <a:r>
              <a:rPr lang="es-CL" sz="1100">
                <a:solidFill>
                  <a:srgbClr val="000000"/>
                </a:solidFill>
                <a:latin typeface="Calibri"/>
                <a:ea typeface="Calibri"/>
                <a:cs typeface="Calibri"/>
                <a:sym typeface="Calibri"/>
              </a:rPr>
              <a:t>Los sistemas actuales se consideran en parte obsoletos, tecnológicamente hablando, por cuanto sus componentes fueron desarrollados a partir de 2008. En la misma línea, la información del régimen se utiliza para fines adicionales y diferentes a los definidos originalmente, incrementando notoriamente la intensidad de dicho uso, por lo que se requieren nuevos estándares de desempeño y capacidades.</a:t>
            </a:r>
            <a:endParaRPr/>
          </a:p>
          <a:p>
            <a:pPr indent="-171450" lvl="0" marL="171450" marR="0" rtl="0" algn="just">
              <a:spcBef>
                <a:spcPts val="0"/>
              </a:spcBef>
              <a:spcAft>
                <a:spcPts val="0"/>
              </a:spcAft>
              <a:buClr>
                <a:srgbClr val="000000"/>
              </a:buClr>
              <a:buSzPts val="1100"/>
              <a:buFont typeface="Noto Sans Symbols"/>
              <a:buChar char="▪"/>
            </a:pPr>
            <a:r>
              <a:rPr lang="es-CL" sz="1100">
                <a:solidFill>
                  <a:srgbClr val="000000"/>
                </a:solidFill>
                <a:latin typeface="Calibri"/>
                <a:ea typeface="Calibri"/>
                <a:cs typeface="Calibri"/>
                <a:sym typeface="Calibri"/>
              </a:rPr>
              <a:t>La Ley de Transformación Digital busca a potenciar y estandarizar la interoperabilidad, lo que implica que los Sistemas SUSESO de Prestaciones Familiares, no cumplen con los últimos estándares de servicios, ni funcionan a través de la PISEE 2.0.</a:t>
            </a:r>
            <a:endParaRPr/>
          </a:p>
          <a:p>
            <a:pPr indent="-171450" lvl="0" marL="171450" marR="0" rtl="0" algn="just">
              <a:spcBef>
                <a:spcPts val="0"/>
              </a:spcBef>
              <a:spcAft>
                <a:spcPts val="0"/>
              </a:spcAft>
              <a:buClr>
                <a:srgbClr val="000000"/>
              </a:buClr>
              <a:buSzPts val="1100"/>
              <a:buFont typeface="Noto Sans Symbols"/>
              <a:buChar char="▪"/>
            </a:pPr>
            <a:r>
              <a:rPr lang="es-CL" sz="1100">
                <a:solidFill>
                  <a:srgbClr val="000000"/>
                </a:solidFill>
                <a:latin typeface="Calibri"/>
                <a:ea typeface="Calibri"/>
                <a:cs typeface="Calibri"/>
                <a:sym typeface="Calibri"/>
              </a:rPr>
              <a:t>Pese a que los sistemas del área se comunican, difieren de la operación en un sólo sistema, no logrando cumplir en todos los casos las expectativas de niveles de servicio, ni las demandas de uso actual.</a:t>
            </a:r>
            <a:endParaRPr/>
          </a:p>
          <a:p>
            <a:pPr indent="-171450" lvl="0" marL="171450" marR="0" rtl="0" algn="just">
              <a:spcBef>
                <a:spcPts val="0"/>
              </a:spcBef>
              <a:spcAft>
                <a:spcPts val="0"/>
              </a:spcAft>
              <a:buClr>
                <a:srgbClr val="000000"/>
              </a:buClr>
              <a:buSzPts val="1100"/>
              <a:buFont typeface="Noto Sans Symbols"/>
              <a:buChar char="▪"/>
            </a:pPr>
            <a:r>
              <a:rPr lang="es-CL" sz="1100">
                <a:solidFill>
                  <a:srgbClr val="000000"/>
                </a:solidFill>
                <a:latin typeface="Calibri"/>
                <a:ea typeface="Calibri"/>
                <a:cs typeface="Calibri"/>
                <a:sym typeface="Calibri"/>
              </a:rPr>
              <a:t>Hay procesamientos y validaciones que se deben realizar posteriormente a la recepción de información en los sistemas del área, de manera manual, tanto para el otorgamiento de beneficios de prestaciones familiares administrados por SUSESO, como para aquellos gestionados por otros servicios públicos.</a:t>
            </a:r>
            <a:endParaRPr/>
          </a:p>
          <a:p>
            <a:pPr indent="-171450" lvl="0" marL="171450" marR="0" rtl="0" algn="just">
              <a:spcBef>
                <a:spcPts val="0"/>
              </a:spcBef>
              <a:spcAft>
                <a:spcPts val="0"/>
              </a:spcAft>
              <a:buClr>
                <a:srgbClr val="000000"/>
              </a:buClr>
              <a:buSzPts val="1100"/>
              <a:buFont typeface="Noto Sans Symbols"/>
              <a:buChar char="▪"/>
            </a:pPr>
            <a:r>
              <a:rPr lang="es-CL" sz="1100">
                <a:solidFill>
                  <a:srgbClr val="000000"/>
                </a:solidFill>
                <a:latin typeface="Calibri"/>
                <a:ea typeface="Calibri"/>
                <a:cs typeface="Calibri"/>
                <a:sym typeface="Calibri"/>
              </a:rPr>
              <a:t>En el desarrollo de los procesamientos del régimen, se ha evidenciado la generación de exclusiones posteriores al proceso de cargo de SUSESO; lo que se suma a la evidencia que arrojan las fiscalizaciones realizadas, respecto a que hay espacio de mejora en relación a la completitud, calidad y oportunidad de los datos, en su comparación con las fuentes de origen. Esto es particularmente relevante, pues modifica de manera importante los grupos de beneficiarios, lo que tiene correlato en los montos asociados, por el gran volumen de beneficiarios/causantes (600 entidades informantes, 4 millones de beneficiarios, del orden de 1.000 millones de pesos anuales). Controlar o reducir un porcentaje de estos montos, por eventuales inconsistencias, genera un importante retorno en términos de valor social, por un mejor uso y otorgamiento de los beneficios considerados.</a:t>
            </a:r>
            <a:endParaRPr b="0" i="0" sz="1100" u="none" cap="none" strike="noStrike">
              <a:solidFill>
                <a:srgbClr val="000000"/>
              </a:solidFill>
              <a:latin typeface="Calibri"/>
              <a:ea typeface="Calibri"/>
              <a:cs typeface="Calibri"/>
              <a:sym typeface="Calibri"/>
            </a:endParaRPr>
          </a:p>
        </p:txBody>
      </p:sp>
      <p:sp>
        <p:nvSpPr>
          <p:cNvPr id="653" name="Google Shape;653;p19"/>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1" lang="es-CL">
                <a:solidFill>
                  <a:srgbClr val="FF0000"/>
                </a:solidFill>
                <a:latin typeface="Tahoma"/>
                <a:ea typeface="Tahoma"/>
                <a:cs typeface="Tahoma"/>
                <a:sym typeface="Tahoma"/>
              </a:rPr>
              <a:t>3.1 Formulación Proyecto PIAS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1" lang="es-CL">
                <a:solidFill>
                  <a:srgbClr val="FF0000"/>
                </a:solidFill>
                <a:latin typeface="Calibri"/>
                <a:ea typeface="Calibri"/>
                <a:cs typeface="Calibri"/>
                <a:sym typeface="Calibri"/>
              </a:rPr>
              <a:t>AGENDA</a:t>
            </a:r>
            <a:endParaRPr/>
          </a:p>
        </p:txBody>
      </p:sp>
      <p:sp>
        <p:nvSpPr>
          <p:cNvPr id="223" name="Google Shape;223;p2"/>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Verdana"/>
              <a:buNone/>
            </a:pPr>
            <a:fld id="{00000000-1234-1234-1234-123412341234}" type="slidenum">
              <a:rPr b="0" i="0" lang="es-CL"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224" name="Google Shape;224;p2"/>
          <p:cNvSpPr/>
          <p:nvPr/>
        </p:nvSpPr>
        <p:spPr>
          <a:xfrm>
            <a:off x="2495600" y="407824"/>
            <a:ext cx="6480720" cy="1224136"/>
          </a:xfrm>
          <a:prstGeom prst="roundRect">
            <a:avLst>
              <a:gd fmla="val 16667" name="adj"/>
            </a:avLst>
          </a:prstGeom>
          <a:gradFill>
            <a:gsLst>
              <a:gs pos="0">
                <a:srgbClr val="D13F3B"/>
              </a:gs>
              <a:gs pos="100000">
                <a:srgbClr val="FF999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s-CL" sz="2800" u="none" cap="none" strike="noStrike">
                <a:solidFill>
                  <a:schemeClr val="dk1"/>
                </a:solidFill>
                <a:latin typeface="Calibri"/>
                <a:ea typeface="Calibri"/>
                <a:cs typeface="Calibri"/>
                <a:sym typeface="Calibri"/>
              </a:rPr>
              <a:t>Sistema Único de Prestaciones Familiares</a:t>
            </a:r>
            <a:endParaRPr/>
          </a:p>
          <a:p>
            <a:pPr indent="0" lvl="0" marL="0" marR="0" rtl="0" algn="ctr">
              <a:spcBef>
                <a:spcPts val="0"/>
              </a:spcBef>
              <a:spcAft>
                <a:spcPts val="0"/>
              </a:spcAft>
              <a:buNone/>
            </a:pPr>
            <a:r>
              <a:rPr b="1" i="0" lang="es-CL" sz="2800" u="none" cap="none" strike="noStrike">
                <a:solidFill>
                  <a:schemeClr val="dk1"/>
                </a:solidFill>
                <a:latin typeface="Calibri"/>
                <a:ea typeface="Calibri"/>
                <a:cs typeface="Calibri"/>
                <a:sym typeface="Calibri"/>
              </a:rPr>
              <a:t> </a:t>
            </a:r>
            <a:endParaRPr/>
          </a:p>
        </p:txBody>
      </p:sp>
      <p:sp>
        <p:nvSpPr>
          <p:cNvPr id="225" name="Google Shape;225;p2"/>
          <p:cNvSpPr/>
          <p:nvPr/>
        </p:nvSpPr>
        <p:spPr>
          <a:xfrm>
            <a:off x="2495600" y="1847984"/>
            <a:ext cx="6480720" cy="1296144"/>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CL" sz="1600" u="none" cap="none" strike="noStrike">
                <a:solidFill>
                  <a:schemeClr val="dk2"/>
                </a:solidFill>
                <a:latin typeface="Arial"/>
                <a:ea typeface="Arial"/>
                <a:cs typeface="Arial"/>
                <a:sym typeface="Arial"/>
              </a:rPr>
              <a:t>La Superintendencia ha implementado importantes proyectos asociados al Régimen de Prestaciones Familiares,  de alto impacto y valor público, que se han manifestado en la </a:t>
            </a:r>
            <a:r>
              <a:rPr b="1" i="0" lang="es-CL" sz="1600" u="none" cap="none" strike="noStrike">
                <a:solidFill>
                  <a:schemeClr val="dk2"/>
                </a:solidFill>
                <a:latin typeface="Arial"/>
                <a:ea typeface="Arial"/>
                <a:cs typeface="Arial"/>
                <a:sym typeface="Arial"/>
              </a:rPr>
              <a:t>optimización de los procesos de gestión y fiscalización</a:t>
            </a:r>
            <a:r>
              <a:rPr b="0" i="0" lang="es-CL" sz="1600" u="none" cap="none" strike="noStrike">
                <a:solidFill>
                  <a:schemeClr val="dk2"/>
                </a:solidFill>
                <a:latin typeface="Arial"/>
                <a:ea typeface="Arial"/>
                <a:cs typeface="Arial"/>
                <a:sym typeface="Arial"/>
              </a:rPr>
              <a:t>, y que además han significado  </a:t>
            </a:r>
            <a:r>
              <a:rPr b="1" i="0" lang="es-CL" sz="1600" u="none" cap="none" strike="noStrike">
                <a:solidFill>
                  <a:schemeClr val="dk2"/>
                </a:solidFill>
                <a:latin typeface="Arial"/>
                <a:ea typeface="Arial"/>
                <a:cs typeface="Arial"/>
                <a:sym typeface="Arial"/>
              </a:rPr>
              <a:t>importantes ahorros al Estado</a:t>
            </a:r>
            <a:endParaRPr b="1" i="0" sz="1600" u="none" cap="none" strike="noStrike">
              <a:solidFill>
                <a:schemeClr val="dk2"/>
              </a:solidFill>
              <a:latin typeface="Arial"/>
              <a:ea typeface="Arial"/>
              <a:cs typeface="Arial"/>
              <a:sym typeface="Arial"/>
            </a:endParaRPr>
          </a:p>
        </p:txBody>
      </p:sp>
      <p:sp>
        <p:nvSpPr>
          <p:cNvPr id="226" name="Google Shape;226;p2"/>
          <p:cNvSpPr/>
          <p:nvPr/>
        </p:nvSpPr>
        <p:spPr>
          <a:xfrm>
            <a:off x="1487704" y="4722806"/>
            <a:ext cx="1800051" cy="612068"/>
          </a:xfrm>
          <a:prstGeom prst="roundRect">
            <a:avLst>
              <a:gd fmla="val 16667" name="adj"/>
            </a:avLst>
          </a:prstGeom>
          <a:gradFill>
            <a:gsLst>
              <a:gs pos="0">
                <a:srgbClr val="3E7FCD"/>
              </a:gs>
              <a:gs pos="100000">
                <a:srgbClr val="96C0FF"/>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CL" sz="2000" u="none" cap="none" strike="noStrike">
                <a:solidFill>
                  <a:schemeClr val="dk1"/>
                </a:solidFill>
                <a:latin typeface="Arial"/>
                <a:ea typeface="Arial"/>
                <a:cs typeface="Arial"/>
                <a:sym typeface="Arial"/>
              </a:rPr>
              <a:t>Contexto</a:t>
            </a:r>
            <a:endParaRPr b="0" i="0" sz="1600" u="none" cap="none" strike="noStrike">
              <a:solidFill>
                <a:schemeClr val="dk1"/>
              </a:solidFill>
              <a:latin typeface="Arial"/>
              <a:ea typeface="Arial"/>
              <a:cs typeface="Arial"/>
              <a:sym typeface="Arial"/>
            </a:endParaRPr>
          </a:p>
        </p:txBody>
      </p:sp>
      <p:sp>
        <p:nvSpPr>
          <p:cNvPr id="227" name="Google Shape;227;p2"/>
          <p:cNvSpPr/>
          <p:nvPr/>
        </p:nvSpPr>
        <p:spPr>
          <a:xfrm>
            <a:off x="3863943" y="4722806"/>
            <a:ext cx="1800051" cy="612068"/>
          </a:xfrm>
          <a:prstGeom prst="roundRect">
            <a:avLst>
              <a:gd fmla="val 16667" name="adj"/>
            </a:avLst>
          </a:prstGeom>
          <a:gradFill>
            <a:gsLst>
              <a:gs pos="0">
                <a:srgbClr val="3E7FCD"/>
              </a:gs>
              <a:gs pos="100000">
                <a:srgbClr val="96C0FF"/>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CL" sz="2000" u="none" cap="none" strike="noStrike">
                <a:solidFill>
                  <a:schemeClr val="dk1"/>
                </a:solidFill>
                <a:latin typeface="Arial"/>
                <a:ea typeface="Arial"/>
                <a:cs typeface="Arial"/>
                <a:sym typeface="Arial"/>
              </a:rPr>
              <a:t>Sistemas</a:t>
            </a:r>
            <a:endParaRPr b="0" i="0" sz="1600" u="none" cap="none" strike="noStrike">
              <a:solidFill>
                <a:schemeClr val="dk1"/>
              </a:solidFill>
              <a:latin typeface="Arial"/>
              <a:ea typeface="Arial"/>
              <a:cs typeface="Arial"/>
              <a:sym typeface="Arial"/>
            </a:endParaRPr>
          </a:p>
        </p:txBody>
      </p:sp>
      <p:sp>
        <p:nvSpPr>
          <p:cNvPr id="228" name="Google Shape;228;p2"/>
          <p:cNvSpPr/>
          <p:nvPr/>
        </p:nvSpPr>
        <p:spPr>
          <a:xfrm>
            <a:off x="8616379" y="4722806"/>
            <a:ext cx="1800051" cy="612068"/>
          </a:xfrm>
          <a:prstGeom prst="roundRect">
            <a:avLst>
              <a:gd fmla="val 16667" name="adj"/>
            </a:avLst>
          </a:prstGeom>
          <a:gradFill>
            <a:gsLst>
              <a:gs pos="0">
                <a:srgbClr val="3E7FCD"/>
              </a:gs>
              <a:gs pos="100000">
                <a:srgbClr val="96C0FF"/>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CL" sz="2000" u="none" cap="none" strike="noStrike">
                <a:solidFill>
                  <a:schemeClr val="dk1"/>
                </a:solidFill>
                <a:latin typeface="Arial"/>
                <a:ea typeface="Arial"/>
                <a:cs typeface="Arial"/>
                <a:sym typeface="Arial"/>
              </a:rPr>
              <a:t>Principales Desafíos</a:t>
            </a:r>
            <a:endParaRPr b="0" i="0" sz="1600" u="none" cap="none" strike="noStrike">
              <a:solidFill>
                <a:schemeClr val="dk1"/>
              </a:solidFill>
              <a:latin typeface="Arial"/>
              <a:ea typeface="Arial"/>
              <a:cs typeface="Arial"/>
              <a:sym typeface="Arial"/>
            </a:endParaRPr>
          </a:p>
        </p:txBody>
      </p:sp>
      <p:sp>
        <p:nvSpPr>
          <p:cNvPr id="229" name="Google Shape;229;p2"/>
          <p:cNvSpPr/>
          <p:nvPr/>
        </p:nvSpPr>
        <p:spPr>
          <a:xfrm>
            <a:off x="1487488" y="5299358"/>
            <a:ext cx="1800317" cy="927794"/>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CL" sz="1200" u="none" cap="none" strike="noStrike">
                <a:solidFill>
                  <a:schemeClr val="dk1"/>
                </a:solidFill>
                <a:latin typeface="Arial"/>
                <a:ea typeface="Arial"/>
                <a:cs typeface="Arial"/>
                <a:sym typeface="Arial"/>
              </a:rPr>
              <a:t>Regímenes de Seguridad Social</a:t>
            </a:r>
            <a:endParaRPr b="0" i="0" sz="1050" u="none" cap="none" strike="noStrike">
              <a:solidFill>
                <a:schemeClr val="dk1"/>
              </a:solidFill>
              <a:latin typeface="Arial"/>
              <a:ea typeface="Arial"/>
              <a:cs typeface="Arial"/>
              <a:sym typeface="Arial"/>
            </a:endParaRPr>
          </a:p>
        </p:txBody>
      </p:sp>
      <p:sp>
        <p:nvSpPr>
          <p:cNvPr id="230" name="Google Shape;230;p2"/>
          <p:cNvSpPr/>
          <p:nvPr/>
        </p:nvSpPr>
        <p:spPr>
          <a:xfrm>
            <a:off x="3863752" y="5299358"/>
            <a:ext cx="1800317" cy="927794"/>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CL" sz="1200" u="none" cap="none" strike="noStrike">
                <a:solidFill>
                  <a:schemeClr val="dk1"/>
                </a:solidFill>
                <a:latin typeface="Arial"/>
                <a:ea typeface="Arial"/>
                <a:cs typeface="Arial"/>
                <a:sym typeface="Arial"/>
              </a:rPr>
              <a:t>SIAGF-SIVEGAM-SIELAF</a:t>
            </a:r>
            <a:endParaRPr b="0" i="0" sz="1050" u="none" cap="none" strike="noStrike">
              <a:solidFill>
                <a:schemeClr val="dk1"/>
              </a:solidFill>
              <a:latin typeface="Arial"/>
              <a:ea typeface="Arial"/>
              <a:cs typeface="Arial"/>
              <a:sym typeface="Arial"/>
            </a:endParaRPr>
          </a:p>
        </p:txBody>
      </p:sp>
      <p:sp>
        <p:nvSpPr>
          <p:cNvPr id="231" name="Google Shape;231;p2"/>
          <p:cNvSpPr/>
          <p:nvPr/>
        </p:nvSpPr>
        <p:spPr>
          <a:xfrm>
            <a:off x="8616163" y="5299358"/>
            <a:ext cx="1800317" cy="927794"/>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CL" sz="1200" u="none" cap="none" strike="noStrike">
                <a:solidFill>
                  <a:schemeClr val="dk1"/>
                </a:solidFill>
                <a:latin typeface="Arial"/>
                <a:ea typeface="Arial"/>
                <a:cs typeface="Arial"/>
                <a:sym typeface="Arial"/>
              </a:rPr>
              <a:t>Ideas Centrales y Cronograma</a:t>
            </a:r>
            <a:endParaRPr b="0" i="0" sz="1050" u="none" cap="none" strike="noStrike">
              <a:solidFill>
                <a:schemeClr val="dk1"/>
              </a:solidFill>
              <a:latin typeface="Arial"/>
              <a:ea typeface="Arial"/>
              <a:cs typeface="Arial"/>
              <a:sym typeface="Arial"/>
            </a:endParaRPr>
          </a:p>
        </p:txBody>
      </p:sp>
      <p:sp>
        <p:nvSpPr>
          <p:cNvPr id="232" name="Google Shape;232;p2"/>
          <p:cNvSpPr/>
          <p:nvPr/>
        </p:nvSpPr>
        <p:spPr>
          <a:xfrm>
            <a:off x="2495600" y="3453790"/>
            <a:ext cx="6480720" cy="388788"/>
          </a:xfrm>
          <a:prstGeom prst="roundRect">
            <a:avLst>
              <a:gd fmla="val 16667" name="adj"/>
            </a:avLst>
          </a:prstGeom>
          <a:gradFill>
            <a:gsLst>
              <a:gs pos="0">
                <a:srgbClr val="7F5AAB"/>
              </a:gs>
              <a:gs pos="100000">
                <a:srgbClr val="C7AEED"/>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s-CL" sz="1200" u="none" cap="none" strike="noStrike">
                <a:solidFill>
                  <a:schemeClr val="dk1"/>
                </a:solidFill>
                <a:latin typeface="Arial"/>
                <a:ea typeface="Arial"/>
                <a:cs typeface="Arial"/>
                <a:sym typeface="Arial"/>
              </a:rPr>
              <a:t>Sin perjuicio del impacto y resultados, fue necesario levantar un nuevo Proyecto</a:t>
            </a:r>
            <a:endParaRPr b="1" i="0" sz="2800" u="none" cap="none" strike="noStrike">
              <a:solidFill>
                <a:schemeClr val="dk1"/>
              </a:solidFill>
              <a:latin typeface="Arial"/>
              <a:ea typeface="Arial"/>
              <a:cs typeface="Arial"/>
              <a:sym typeface="Arial"/>
            </a:endParaRPr>
          </a:p>
        </p:txBody>
      </p:sp>
      <p:sp>
        <p:nvSpPr>
          <p:cNvPr id="233" name="Google Shape;233;p2"/>
          <p:cNvSpPr/>
          <p:nvPr/>
        </p:nvSpPr>
        <p:spPr>
          <a:xfrm>
            <a:off x="3359696" y="4812816"/>
            <a:ext cx="450101" cy="432048"/>
          </a:xfrm>
          <a:prstGeom prst="mathPlus">
            <a:avLst>
              <a:gd fmla="val 23520" name="adj1"/>
            </a:avLst>
          </a:prstGeom>
          <a:gradFill>
            <a:gsLst>
              <a:gs pos="0">
                <a:srgbClr val="A0C94A"/>
              </a:gs>
              <a:gs pos="100000">
                <a:srgbClr val="DBFF9C"/>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4" name="Google Shape;234;p2"/>
          <p:cNvSpPr/>
          <p:nvPr/>
        </p:nvSpPr>
        <p:spPr>
          <a:xfrm>
            <a:off x="5735960" y="4812816"/>
            <a:ext cx="450101" cy="432048"/>
          </a:xfrm>
          <a:prstGeom prst="mathPlus">
            <a:avLst>
              <a:gd fmla="val 23520" name="adj1"/>
            </a:avLst>
          </a:prstGeom>
          <a:gradFill>
            <a:gsLst>
              <a:gs pos="0">
                <a:srgbClr val="A0C94A"/>
              </a:gs>
              <a:gs pos="100000">
                <a:srgbClr val="DBFF9C"/>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5" name="Google Shape;235;p2"/>
          <p:cNvSpPr/>
          <p:nvPr/>
        </p:nvSpPr>
        <p:spPr>
          <a:xfrm>
            <a:off x="6240207" y="4722806"/>
            <a:ext cx="1800051" cy="612068"/>
          </a:xfrm>
          <a:prstGeom prst="roundRect">
            <a:avLst>
              <a:gd fmla="val 16667" name="adj"/>
            </a:avLst>
          </a:prstGeom>
          <a:gradFill>
            <a:gsLst>
              <a:gs pos="0">
                <a:srgbClr val="3E7FCD"/>
              </a:gs>
              <a:gs pos="100000">
                <a:srgbClr val="96C0FF"/>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CL" sz="2000" u="none" cap="none" strike="noStrike">
                <a:solidFill>
                  <a:schemeClr val="dk1"/>
                </a:solidFill>
                <a:latin typeface="Arial"/>
                <a:ea typeface="Arial"/>
                <a:cs typeface="Arial"/>
                <a:sym typeface="Arial"/>
              </a:rPr>
              <a:t>Proyecto</a:t>
            </a:r>
            <a:endParaRPr b="0" i="0" sz="1600" u="none" cap="none" strike="noStrike">
              <a:solidFill>
                <a:schemeClr val="dk1"/>
              </a:solidFill>
              <a:latin typeface="Arial"/>
              <a:ea typeface="Arial"/>
              <a:cs typeface="Arial"/>
              <a:sym typeface="Arial"/>
            </a:endParaRPr>
          </a:p>
        </p:txBody>
      </p:sp>
      <p:sp>
        <p:nvSpPr>
          <p:cNvPr id="236" name="Google Shape;236;p2"/>
          <p:cNvSpPr/>
          <p:nvPr/>
        </p:nvSpPr>
        <p:spPr>
          <a:xfrm>
            <a:off x="6240016" y="5299358"/>
            <a:ext cx="1800317" cy="927794"/>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CL" sz="1200" u="none" cap="none" strike="noStrike">
                <a:solidFill>
                  <a:schemeClr val="dk1"/>
                </a:solidFill>
                <a:latin typeface="Arial"/>
                <a:ea typeface="Arial"/>
                <a:cs typeface="Arial"/>
                <a:sym typeface="Arial"/>
              </a:rPr>
              <a:t>Formulación PIAS</a:t>
            </a:r>
            <a:endParaRPr b="0" i="0" sz="1050" u="none" cap="none" strike="noStrike">
              <a:solidFill>
                <a:schemeClr val="dk1"/>
              </a:solidFill>
              <a:latin typeface="Arial"/>
              <a:ea typeface="Arial"/>
              <a:cs typeface="Arial"/>
              <a:sym typeface="Arial"/>
            </a:endParaRPr>
          </a:p>
        </p:txBody>
      </p:sp>
      <p:sp>
        <p:nvSpPr>
          <p:cNvPr id="237" name="Google Shape;237;p2"/>
          <p:cNvSpPr/>
          <p:nvPr/>
        </p:nvSpPr>
        <p:spPr>
          <a:xfrm>
            <a:off x="8112224" y="4812816"/>
            <a:ext cx="450101" cy="432048"/>
          </a:xfrm>
          <a:prstGeom prst="mathPlus">
            <a:avLst>
              <a:gd fmla="val 23520" name="adj1"/>
            </a:avLst>
          </a:prstGeom>
          <a:gradFill>
            <a:gsLst>
              <a:gs pos="0">
                <a:srgbClr val="A0C94A"/>
              </a:gs>
              <a:gs pos="100000">
                <a:srgbClr val="DBFF9C"/>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38" name="Google Shape;238;p2"/>
          <p:cNvCxnSpPr>
            <a:stCxn id="232" idx="2"/>
            <a:endCxn id="226" idx="0"/>
          </p:cNvCxnSpPr>
          <p:nvPr/>
        </p:nvCxnSpPr>
        <p:spPr>
          <a:xfrm rot="5400000">
            <a:off x="3621710" y="2608528"/>
            <a:ext cx="880200" cy="3348300"/>
          </a:xfrm>
          <a:prstGeom prst="bentConnector3">
            <a:avLst>
              <a:gd fmla="val 50002" name="adj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239" name="Google Shape;239;p2"/>
          <p:cNvCxnSpPr>
            <a:stCxn id="232" idx="2"/>
            <a:endCxn id="227" idx="0"/>
          </p:cNvCxnSpPr>
          <p:nvPr/>
        </p:nvCxnSpPr>
        <p:spPr>
          <a:xfrm rot="5400000">
            <a:off x="4809860" y="3796678"/>
            <a:ext cx="880200" cy="972000"/>
          </a:xfrm>
          <a:prstGeom prst="bentConnector3">
            <a:avLst>
              <a:gd fmla="val 50002" name="adj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240" name="Google Shape;240;p2"/>
          <p:cNvCxnSpPr>
            <a:stCxn id="232" idx="2"/>
            <a:endCxn id="235" idx="0"/>
          </p:cNvCxnSpPr>
          <p:nvPr/>
        </p:nvCxnSpPr>
        <p:spPr>
          <a:xfrm flipH="1" rot="-5400000">
            <a:off x="5998010" y="3580528"/>
            <a:ext cx="880200" cy="1404300"/>
          </a:xfrm>
          <a:prstGeom prst="bentConnector3">
            <a:avLst>
              <a:gd fmla="val 50002" name="adj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241" name="Google Shape;241;p2"/>
          <p:cNvCxnSpPr>
            <a:stCxn id="232" idx="2"/>
            <a:endCxn id="228" idx="0"/>
          </p:cNvCxnSpPr>
          <p:nvPr/>
        </p:nvCxnSpPr>
        <p:spPr>
          <a:xfrm flipH="1" rot="-5400000">
            <a:off x="7186010" y="2392528"/>
            <a:ext cx="880200" cy="3780300"/>
          </a:xfrm>
          <a:prstGeom prst="bentConnector3">
            <a:avLst>
              <a:gd fmla="val 50002" name="adj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sp>
        <p:nvSpPr>
          <p:cNvPr id="242" name="Google Shape;242;p2"/>
          <p:cNvSpPr txBox="1"/>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L"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243" name="Google Shape;243;p2"/>
          <p:cNvSpPr txBox="1"/>
          <p:nvPr/>
        </p:nvSpPr>
        <p:spPr>
          <a:xfrm>
            <a:off x="-108773" y="6563712"/>
            <a:ext cx="3689350" cy="330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Calibri"/>
              <a:buNone/>
            </a:pPr>
            <a:r>
              <a:rPr b="0" i="0" lang="es-CL" sz="1000" u="none" cap="none" strike="noStrike">
                <a:solidFill>
                  <a:srgbClr val="898989"/>
                </a:solidFill>
                <a:latin typeface="Calibri"/>
                <a:ea typeface="Calibri"/>
                <a:cs typeface="Calibri"/>
                <a:sym typeface="Calibri"/>
              </a:rPr>
              <a:t>Gobierno de Chile | Superintendencia de Seguridad Social</a:t>
            </a:r>
            <a:endParaRPr b="0" i="0" sz="1000" u="none" cap="none" strike="noStrike">
              <a:solidFill>
                <a:srgbClr val="898989"/>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20"/>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Verdana"/>
              <a:buNone/>
            </a:pPr>
            <a:fld id="{00000000-1234-1234-1234-123412341234}" type="slidenum">
              <a:rPr b="0" i="0" lang="es-CL"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660" name="Google Shape;660;p20"/>
          <p:cNvSpPr txBox="1"/>
          <p:nvPr/>
        </p:nvSpPr>
        <p:spPr>
          <a:xfrm>
            <a:off x="-108773" y="6563712"/>
            <a:ext cx="3689350" cy="330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Calibri"/>
              <a:buNone/>
            </a:pPr>
            <a:r>
              <a:rPr b="0" i="0" lang="es-CL" sz="1000" u="none" cap="none" strike="noStrike">
                <a:solidFill>
                  <a:srgbClr val="898989"/>
                </a:solidFill>
                <a:latin typeface="Calibri"/>
                <a:ea typeface="Calibri"/>
                <a:cs typeface="Calibri"/>
                <a:sym typeface="Calibri"/>
              </a:rPr>
              <a:t>Gobierno de Chile | Superintendencia de Seguridad Social</a:t>
            </a:r>
            <a:endParaRPr b="0" i="0" sz="1000" u="none" cap="none" strike="noStrike">
              <a:solidFill>
                <a:srgbClr val="898989"/>
              </a:solidFill>
              <a:latin typeface="Calibri"/>
              <a:ea typeface="Calibri"/>
              <a:cs typeface="Calibri"/>
              <a:sym typeface="Calibri"/>
            </a:endParaRPr>
          </a:p>
        </p:txBody>
      </p:sp>
      <p:sp>
        <p:nvSpPr>
          <p:cNvPr id="661" name="Google Shape;661;p20"/>
          <p:cNvSpPr/>
          <p:nvPr/>
        </p:nvSpPr>
        <p:spPr>
          <a:xfrm>
            <a:off x="839416" y="1929667"/>
            <a:ext cx="1728192" cy="1288930"/>
          </a:xfrm>
          <a:prstGeom prst="roundRect">
            <a:avLst>
              <a:gd fmla="val 16667" name="adj"/>
            </a:avLst>
          </a:prstGeom>
          <a:solidFill>
            <a:srgbClr val="00B050"/>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alibri"/>
              <a:buNone/>
            </a:pPr>
            <a:r>
              <a:rPr b="1" i="0" lang="es-CL" sz="2400" u="none" cap="none" strike="noStrike">
                <a:solidFill>
                  <a:srgbClr val="FFFFFF"/>
                </a:solidFill>
                <a:latin typeface="Calibri"/>
                <a:ea typeface="Calibri"/>
                <a:cs typeface="Calibri"/>
                <a:sym typeface="Calibri"/>
              </a:rPr>
              <a:t>Objetivo</a:t>
            </a:r>
            <a:endParaRPr b="0" i="0" sz="2400" u="none" cap="none" strike="noStrike">
              <a:solidFill>
                <a:srgbClr val="FFFFFF"/>
              </a:solidFill>
              <a:latin typeface="Calibri"/>
              <a:ea typeface="Calibri"/>
              <a:cs typeface="Calibri"/>
              <a:sym typeface="Calibri"/>
            </a:endParaRPr>
          </a:p>
        </p:txBody>
      </p:sp>
      <p:sp>
        <p:nvSpPr>
          <p:cNvPr id="662" name="Google Shape;662;p20"/>
          <p:cNvSpPr/>
          <p:nvPr/>
        </p:nvSpPr>
        <p:spPr>
          <a:xfrm>
            <a:off x="371139" y="1929666"/>
            <a:ext cx="360000" cy="1288930"/>
          </a:xfrm>
          <a:prstGeom prst="roundRect">
            <a:avLst>
              <a:gd fmla="val 16667"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1" i="0" lang="es-CL" sz="1200" u="none" cap="none" strike="noStrike">
                <a:solidFill>
                  <a:srgbClr val="FFFFFF"/>
                </a:solidFill>
                <a:latin typeface="Calibri"/>
                <a:ea typeface="Calibri"/>
                <a:cs typeface="Calibri"/>
                <a:sym typeface="Calibri"/>
              </a:rPr>
              <a:t>3</a:t>
            </a:r>
            <a:endParaRPr/>
          </a:p>
        </p:txBody>
      </p:sp>
      <p:sp>
        <p:nvSpPr>
          <p:cNvPr id="663" name="Google Shape;663;p20"/>
          <p:cNvSpPr/>
          <p:nvPr/>
        </p:nvSpPr>
        <p:spPr>
          <a:xfrm>
            <a:off x="839416" y="3358173"/>
            <a:ext cx="1728192" cy="1741789"/>
          </a:xfrm>
          <a:prstGeom prst="roundRect">
            <a:avLst>
              <a:gd fmla="val 16667" name="adj"/>
            </a:avLst>
          </a:prstGeom>
          <a:solidFill>
            <a:srgbClr val="00B050"/>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alibri"/>
              <a:buNone/>
            </a:pPr>
            <a:r>
              <a:rPr b="1" i="0" lang="es-CL" sz="2400" u="none" cap="none" strike="noStrike">
                <a:solidFill>
                  <a:srgbClr val="FFFFFF"/>
                </a:solidFill>
                <a:latin typeface="Calibri"/>
                <a:ea typeface="Calibri"/>
                <a:cs typeface="Calibri"/>
                <a:sym typeface="Calibri"/>
              </a:rPr>
              <a:t>Modelo </a:t>
            </a:r>
            <a:endParaRPr b="0" i="0" sz="2400" u="none" cap="none" strike="noStrike">
              <a:solidFill>
                <a:srgbClr val="FFFFFF"/>
              </a:solidFill>
              <a:latin typeface="Calibri"/>
              <a:ea typeface="Calibri"/>
              <a:cs typeface="Calibri"/>
              <a:sym typeface="Calibri"/>
            </a:endParaRPr>
          </a:p>
        </p:txBody>
      </p:sp>
      <p:sp>
        <p:nvSpPr>
          <p:cNvPr id="664" name="Google Shape;664;p20"/>
          <p:cNvSpPr/>
          <p:nvPr/>
        </p:nvSpPr>
        <p:spPr>
          <a:xfrm>
            <a:off x="371139" y="3358172"/>
            <a:ext cx="360000" cy="1741790"/>
          </a:xfrm>
          <a:prstGeom prst="roundRect">
            <a:avLst>
              <a:gd fmla="val 16667"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1" i="0" lang="es-CL" sz="1200" u="none" cap="none" strike="noStrike">
                <a:solidFill>
                  <a:srgbClr val="FFFFFF"/>
                </a:solidFill>
                <a:latin typeface="Calibri"/>
                <a:ea typeface="Calibri"/>
                <a:cs typeface="Calibri"/>
                <a:sym typeface="Calibri"/>
              </a:rPr>
              <a:t>4</a:t>
            </a:r>
            <a:endParaRPr/>
          </a:p>
        </p:txBody>
      </p:sp>
      <p:sp>
        <p:nvSpPr>
          <p:cNvPr id="665" name="Google Shape;665;p20"/>
          <p:cNvSpPr/>
          <p:nvPr/>
        </p:nvSpPr>
        <p:spPr>
          <a:xfrm>
            <a:off x="371139" y="912904"/>
            <a:ext cx="11125459" cy="711609"/>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2000">
                <a:solidFill>
                  <a:srgbClr val="FFFFFF"/>
                </a:solidFill>
                <a:latin typeface="Calibri"/>
                <a:ea typeface="Calibri"/>
                <a:cs typeface="Calibri"/>
                <a:sym typeface="Calibri"/>
              </a:rPr>
              <a:t>Plataforma Integrada de Apoyo a los Regímenes de Asignación Familiar, Asignación Maternal, Subsidio Único Familiar y otros beneficios sociales relacionados (PIAS)</a:t>
            </a:r>
            <a:endParaRPr b="0" i="0" sz="2000" u="none" cap="none" strike="noStrike">
              <a:solidFill>
                <a:srgbClr val="FFFFFF"/>
              </a:solidFill>
              <a:latin typeface="Calibri"/>
              <a:ea typeface="Calibri"/>
              <a:cs typeface="Calibri"/>
              <a:sym typeface="Calibri"/>
            </a:endParaRPr>
          </a:p>
        </p:txBody>
      </p:sp>
      <p:sp>
        <p:nvSpPr>
          <p:cNvPr id="666" name="Google Shape;666;p20"/>
          <p:cNvSpPr/>
          <p:nvPr/>
        </p:nvSpPr>
        <p:spPr>
          <a:xfrm>
            <a:off x="2783632" y="1936263"/>
            <a:ext cx="9217023" cy="1288930"/>
          </a:xfrm>
          <a:prstGeom prst="roundRect">
            <a:avLst>
              <a:gd fmla="val 16667" name="adj"/>
            </a:avLst>
          </a:prstGeom>
          <a:no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s-CL" sz="1200">
                <a:solidFill>
                  <a:srgbClr val="000000"/>
                </a:solidFill>
                <a:latin typeface="Calibri"/>
                <a:ea typeface="Calibri"/>
                <a:cs typeface="Calibri"/>
                <a:sym typeface="Calibri"/>
              </a:rPr>
              <a:t>Atender el escenario actual de uso de información de los regímenes de prestaciones familiares, específicamente por medio de:</a:t>
            </a:r>
            <a:endParaRPr/>
          </a:p>
          <a:p>
            <a:pPr indent="-171450" lvl="0" marL="171450" marR="0" rtl="0" algn="just">
              <a:spcBef>
                <a:spcPts val="0"/>
              </a:spcBef>
              <a:spcAft>
                <a:spcPts val="0"/>
              </a:spcAft>
              <a:buClr>
                <a:srgbClr val="000000"/>
              </a:buClr>
              <a:buSzPts val="1200"/>
              <a:buFont typeface="Noto Sans Symbols"/>
              <a:buChar char="▪"/>
            </a:pPr>
            <a:r>
              <a:rPr lang="es-CL" sz="1200">
                <a:solidFill>
                  <a:srgbClr val="000000"/>
                </a:solidFill>
                <a:latin typeface="Calibri"/>
                <a:ea typeface="Calibri"/>
                <a:cs typeface="Calibri"/>
                <a:sym typeface="Calibri"/>
              </a:rPr>
              <a:t>Actualización de la tecnología utilizada, mejorando el desempeño y seguridad de la plataforma</a:t>
            </a:r>
            <a:endParaRPr/>
          </a:p>
          <a:p>
            <a:pPr indent="-171450" lvl="0" marL="171450" marR="0" rtl="0" algn="just">
              <a:spcBef>
                <a:spcPts val="0"/>
              </a:spcBef>
              <a:spcAft>
                <a:spcPts val="0"/>
              </a:spcAft>
              <a:buClr>
                <a:srgbClr val="000000"/>
              </a:buClr>
              <a:buSzPts val="1200"/>
              <a:buFont typeface="Noto Sans Symbols"/>
              <a:buChar char="▪"/>
            </a:pPr>
            <a:r>
              <a:rPr lang="es-CL" sz="1200">
                <a:solidFill>
                  <a:srgbClr val="000000"/>
                </a:solidFill>
                <a:latin typeface="Calibri"/>
                <a:ea typeface="Calibri"/>
                <a:cs typeface="Calibri"/>
                <a:sym typeface="Calibri"/>
              </a:rPr>
              <a:t>Un cumplimiento total de la Ley de Transformación Digital</a:t>
            </a:r>
            <a:endParaRPr/>
          </a:p>
          <a:p>
            <a:pPr indent="-171450" lvl="0" marL="171450" marR="0" rtl="0" algn="just">
              <a:spcBef>
                <a:spcPts val="0"/>
              </a:spcBef>
              <a:spcAft>
                <a:spcPts val="0"/>
              </a:spcAft>
              <a:buClr>
                <a:srgbClr val="000000"/>
              </a:buClr>
              <a:buSzPts val="1200"/>
              <a:buFont typeface="Noto Sans Symbols"/>
              <a:buChar char="▪"/>
            </a:pPr>
            <a:r>
              <a:rPr lang="es-CL" sz="1200">
                <a:solidFill>
                  <a:srgbClr val="000000"/>
                </a:solidFill>
                <a:latin typeface="Calibri"/>
                <a:ea typeface="Calibri"/>
                <a:cs typeface="Calibri"/>
                <a:sym typeface="Calibri"/>
              </a:rPr>
              <a:t>Nuevos procesamientos y validaciones, para optimizar el otorgamiento de los beneficios considerados</a:t>
            </a:r>
            <a:endParaRPr/>
          </a:p>
          <a:p>
            <a:pPr indent="-171450" lvl="0" marL="171450" marR="0" rtl="0" algn="just">
              <a:spcBef>
                <a:spcPts val="0"/>
              </a:spcBef>
              <a:spcAft>
                <a:spcPts val="0"/>
              </a:spcAft>
              <a:buClr>
                <a:srgbClr val="000000"/>
              </a:buClr>
              <a:buSzPts val="1200"/>
              <a:buFont typeface="Noto Sans Symbols"/>
              <a:buChar char="▪"/>
            </a:pPr>
            <a:r>
              <a:rPr lang="es-CL" sz="1200">
                <a:solidFill>
                  <a:srgbClr val="000000"/>
                </a:solidFill>
                <a:latin typeface="Calibri"/>
                <a:ea typeface="Calibri"/>
                <a:cs typeface="Calibri"/>
                <a:sym typeface="Calibri"/>
              </a:rPr>
              <a:t>Nuevas integraciones, con fuentes de datos externas para la obtención de insumos del proceso, o con otras entidades que requieran antecedentes del régimen para el otorgamiento de beneficios relacionados</a:t>
            </a:r>
            <a:endParaRPr b="0" i="0" sz="1200" u="none" cap="none" strike="noStrike">
              <a:solidFill>
                <a:srgbClr val="000000"/>
              </a:solidFill>
              <a:latin typeface="Calibri"/>
              <a:ea typeface="Calibri"/>
              <a:cs typeface="Calibri"/>
              <a:sym typeface="Calibri"/>
            </a:endParaRPr>
          </a:p>
        </p:txBody>
      </p:sp>
      <p:sp>
        <p:nvSpPr>
          <p:cNvPr id="667" name="Google Shape;667;p20"/>
          <p:cNvSpPr/>
          <p:nvPr/>
        </p:nvSpPr>
        <p:spPr>
          <a:xfrm>
            <a:off x="2783632" y="3364769"/>
            <a:ext cx="9217024" cy="1735193"/>
          </a:xfrm>
          <a:prstGeom prst="roundRect">
            <a:avLst>
              <a:gd fmla="val 16667" name="adj"/>
            </a:avLst>
          </a:prstGeom>
          <a:no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s-CL" sz="1200">
                <a:solidFill>
                  <a:srgbClr val="000000"/>
                </a:solidFill>
                <a:latin typeface="Calibri"/>
                <a:ea typeface="Calibri"/>
                <a:cs typeface="Calibri"/>
                <a:sym typeface="Calibri"/>
              </a:rPr>
              <a:t>Se plantea un modelo en capas que considera:</a:t>
            </a:r>
            <a:endParaRPr/>
          </a:p>
          <a:p>
            <a:pPr indent="-171450" lvl="0" marL="171450" marR="0" rtl="0" algn="just">
              <a:spcBef>
                <a:spcPts val="0"/>
              </a:spcBef>
              <a:spcAft>
                <a:spcPts val="0"/>
              </a:spcAft>
              <a:buClr>
                <a:srgbClr val="000000"/>
              </a:buClr>
              <a:buSzPts val="1100"/>
              <a:buFont typeface="Noto Sans Symbols"/>
              <a:buChar char="▪"/>
            </a:pPr>
            <a:r>
              <a:rPr lang="es-CL" sz="1100">
                <a:solidFill>
                  <a:srgbClr val="000000"/>
                </a:solidFill>
                <a:latin typeface="Calibri"/>
                <a:ea typeface="Calibri"/>
                <a:cs typeface="Calibri"/>
                <a:sym typeface="Calibri"/>
              </a:rPr>
              <a:t>Nueva arquitectura TI (actualización de componentes deprecados, consolidación, mayor capacidad, operación en PISEE 2.0, migración a la nube);</a:t>
            </a:r>
            <a:endParaRPr/>
          </a:p>
          <a:p>
            <a:pPr indent="-171450" lvl="0" marL="171450" marR="0" rtl="0" algn="just">
              <a:spcBef>
                <a:spcPts val="0"/>
              </a:spcBef>
              <a:spcAft>
                <a:spcPts val="0"/>
              </a:spcAft>
              <a:buClr>
                <a:srgbClr val="000000"/>
              </a:buClr>
              <a:buSzPts val="1100"/>
              <a:buFont typeface="Noto Sans Symbols"/>
              <a:buChar char="▪"/>
            </a:pPr>
            <a:r>
              <a:rPr lang="es-CL" sz="1100">
                <a:solidFill>
                  <a:srgbClr val="000000"/>
                </a:solidFill>
                <a:latin typeface="Calibri"/>
                <a:ea typeface="Calibri"/>
                <a:cs typeface="Calibri"/>
                <a:sym typeface="Calibri"/>
              </a:rPr>
              <a:t>Funcionalidades basales optimizadas (administración de entidades y usuarios; gestión de reconocimientos; administración de beneficiarios/causantes y tramos de ingresos; gestión de informes financieros, nóminas de respaldo, provisiones y rendiciones; administración de expedientes electrónicos asociados, registro de transacciones y almacenamiento de documentos);</a:t>
            </a:r>
            <a:endParaRPr/>
          </a:p>
          <a:p>
            <a:pPr indent="-171450" lvl="0" marL="171450" marR="0" rtl="0" algn="just">
              <a:spcBef>
                <a:spcPts val="0"/>
              </a:spcBef>
              <a:spcAft>
                <a:spcPts val="0"/>
              </a:spcAft>
              <a:buClr>
                <a:srgbClr val="000000"/>
              </a:buClr>
              <a:buSzPts val="1100"/>
              <a:buFont typeface="Noto Sans Symbols"/>
              <a:buChar char="▪"/>
            </a:pPr>
            <a:r>
              <a:rPr lang="es-CL" sz="1100">
                <a:solidFill>
                  <a:srgbClr val="000000"/>
                </a:solidFill>
                <a:latin typeface="Calibri"/>
                <a:ea typeface="Calibri"/>
                <a:cs typeface="Calibri"/>
                <a:sym typeface="Calibri"/>
              </a:rPr>
              <a:t>Capa optimizada de validaciones (exante y expost) y su gestión;</a:t>
            </a:r>
            <a:endParaRPr/>
          </a:p>
          <a:p>
            <a:pPr indent="-171450" lvl="0" marL="171450" marR="0" rtl="0" algn="just">
              <a:spcBef>
                <a:spcPts val="0"/>
              </a:spcBef>
              <a:spcAft>
                <a:spcPts val="0"/>
              </a:spcAft>
              <a:buClr>
                <a:srgbClr val="000000"/>
              </a:buClr>
              <a:buSzPts val="1100"/>
              <a:buFont typeface="Noto Sans Symbols"/>
              <a:buChar char="▪"/>
            </a:pPr>
            <a:r>
              <a:rPr lang="es-CL" sz="1100">
                <a:solidFill>
                  <a:srgbClr val="000000"/>
                </a:solidFill>
                <a:latin typeface="Calibri"/>
                <a:ea typeface="Calibri"/>
                <a:cs typeface="Calibri"/>
                <a:sym typeface="Calibri"/>
              </a:rPr>
              <a:t>Nuevas integraciones, tanto para la obtención de datos y validaciones del proceso, como para consultas en el procesamiento de otros beneficios sociales;</a:t>
            </a:r>
            <a:endParaRPr/>
          </a:p>
          <a:p>
            <a:pPr indent="-171450" lvl="0" marL="171450" marR="0" rtl="0" algn="just">
              <a:spcBef>
                <a:spcPts val="0"/>
              </a:spcBef>
              <a:spcAft>
                <a:spcPts val="0"/>
              </a:spcAft>
              <a:buClr>
                <a:srgbClr val="000000"/>
              </a:buClr>
              <a:buSzPts val="1100"/>
              <a:buFont typeface="Noto Sans Symbols"/>
              <a:buChar char="▪"/>
            </a:pPr>
            <a:r>
              <a:rPr lang="es-CL" sz="1100">
                <a:solidFill>
                  <a:srgbClr val="000000"/>
                </a:solidFill>
                <a:latin typeface="Calibri"/>
                <a:ea typeface="Calibri"/>
                <a:cs typeface="Calibri"/>
                <a:sym typeface="Calibri"/>
              </a:rPr>
              <a:t>Nueva capa de consultas, reportería y análisis y</a:t>
            </a:r>
            <a:endParaRPr/>
          </a:p>
          <a:p>
            <a:pPr indent="-171450" lvl="0" marL="171450" marR="0" rtl="0" algn="just">
              <a:spcBef>
                <a:spcPts val="0"/>
              </a:spcBef>
              <a:spcAft>
                <a:spcPts val="0"/>
              </a:spcAft>
              <a:buClr>
                <a:srgbClr val="000000"/>
              </a:buClr>
              <a:buSzPts val="1100"/>
              <a:buFont typeface="Noto Sans Symbols"/>
              <a:buChar char="▪"/>
            </a:pPr>
            <a:r>
              <a:rPr lang="es-CL" sz="1100">
                <a:solidFill>
                  <a:srgbClr val="000000"/>
                </a:solidFill>
                <a:latin typeface="Calibri"/>
                <a:ea typeface="Calibri"/>
                <a:cs typeface="Calibri"/>
                <a:sym typeface="Calibri"/>
              </a:rPr>
              <a:t>Capa optimizada de gestión de seguridad (firma electrónica, certificados digitales, respaldos y otros mecanismos)</a:t>
            </a:r>
            <a:endParaRPr b="0" i="0" sz="1100" u="none" cap="none" strike="noStrike">
              <a:solidFill>
                <a:srgbClr val="000000"/>
              </a:solidFill>
              <a:latin typeface="Calibri"/>
              <a:ea typeface="Calibri"/>
              <a:cs typeface="Calibri"/>
              <a:sym typeface="Calibri"/>
            </a:endParaRPr>
          </a:p>
        </p:txBody>
      </p:sp>
      <p:sp>
        <p:nvSpPr>
          <p:cNvPr id="668" name="Google Shape;668;p20"/>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1" lang="es-CL">
                <a:solidFill>
                  <a:srgbClr val="FF0000"/>
                </a:solidFill>
                <a:latin typeface="Tahoma"/>
                <a:ea typeface="Tahoma"/>
                <a:cs typeface="Tahoma"/>
                <a:sym typeface="Tahoma"/>
              </a:rPr>
              <a:t>3.2 Formulación Proyecto PIAS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73" name="Shape 673"/>
        <p:cNvGrpSpPr/>
        <p:nvPr/>
      </p:nvGrpSpPr>
      <p:grpSpPr>
        <a:xfrm>
          <a:off x="0" y="0"/>
          <a:ext cx="0" cy="0"/>
          <a:chOff x="0" y="0"/>
          <a:chExt cx="0" cy="0"/>
        </a:xfrm>
      </p:grpSpPr>
      <p:sp>
        <p:nvSpPr>
          <p:cNvPr id="674" name="Google Shape;674;p22"/>
          <p:cNvSpPr txBox="1"/>
          <p:nvPr>
            <p:ph idx="1" type="body"/>
          </p:nvPr>
        </p:nvSpPr>
        <p:spPr>
          <a:xfrm>
            <a:off x="935425" y="4231625"/>
            <a:ext cx="10344800" cy="2268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2000"/>
              <a:buNone/>
            </a:pPr>
            <a:r>
              <a:rPr lang="es-CL" sz="3200">
                <a:solidFill>
                  <a:srgbClr val="FFFFFF"/>
                </a:solidFill>
                <a:latin typeface="Montserrat"/>
                <a:ea typeface="Montserrat"/>
                <a:cs typeface="Montserrat"/>
                <a:sym typeface="Montserrat"/>
              </a:rPr>
              <a:t>Temas de Coordinación y gestión</a:t>
            </a:r>
            <a:endParaRPr sz="32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2000"/>
              <a:buNone/>
            </a:pPr>
            <a:r>
              <a:t/>
            </a:r>
            <a:endParaRPr sz="2000">
              <a:solidFill>
                <a:srgbClr val="FFFFFF"/>
              </a:solidFill>
              <a:latin typeface="Montserrat"/>
              <a:ea typeface="Montserrat"/>
              <a:cs typeface="Montserrat"/>
              <a:sym typeface="Montserrat"/>
            </a:endParaRPr>
          </a:p>
        </p:txBody>
      </p:sp>
      <p:sp>
        <p:nvSpPr>
          <p:cNvPr id="675" name="Google Shape;675;p22"/>
          <p:cNvSpPr txBox="1"/>
          <p:nvPr/>
        </p:nvSpPr>
        <p:spPr>
          <a:xfrm>
            <a:off x="719851" y="1367850"/>
            <a:ext cx="3749600" cy="206114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500"/>
              <a:buFont typeface="Montserrat"/>
              <a:buNone/>
            </a:pPr>
            <a:r>
              <a:rPr b="0" i="0" lang="es-CL" sz="14000" u="none" cap="none" strike="noStrike">
                <a:solidFill>
                  <a:srgbClr val="FFFFFF"/>
                </a:solidFill>
                <a:latin typeface="Montserrat"/>
                <a:ea typeface="Montserrat"/>
                <a:cs typeface="Montserrat"/>
                <a:sym typeface="Montserrat"/>
              </a:rPr>
              <a:t>04</a:t>
            </a:r>
            <a:endParaRPr b="0" i="0" sz="14000" u="none" cap="none" strike="noStrike">
              <a:solidFill>
                <a:srgbClr val="FFFFFF"/>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23"/>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Verdana"/>
              <a:buNone/>
            </a:pPr>
            <a:fld id="{00000000-1234-1234-1234-123412341234}" type="slidenum">
              <a:rPr b="0" i="0" lang="es-CL"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682" name="Google Shape;682;p23"/>
          <p:cNvSpPr txBox="1"/>
          <p:nvPr/>
        </p:nvSpPr>
        <p:spPr>
          <a:xfrm>
            <a:off x="-108773" y="6563712"/>
            <a:ext cx="3689350" cy="330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Calibri"/>
              <a:buNone/>
            </a:pPr>
            <a:r>
              <a:rPr b="0" i="0" lang="es-CL" sz="1000" u="none" cap="none" strike="noStrike">
                <a:solidFill>
                  <a:srgbClr val="898989"/>
                </a:solidFill>
                <a:latin typeface="Calibri"/>
                <a:ea typeface="Calibri"/>
                <a:cs typeface="Calibri"/>
                <a:sym typeface="Calibri"/>
              </a:rPr>
              <a:t>Gobierno de Chile | Superintendencia de Seguridad Social</a:t>
            </a:r>
            <a:endParaRPr b="0" i="0" sz="1000" u="none" cap="none" strike="noStrike">
              <a:solidFill>
                <a:srgbClr val="898989"/>
              </a:solidFill>
              <a:latin typeface="Calibri"/>
              <a:ea typeface="Calibri"/>
              <a:cs typeface="Calibri"/>
              <a:sym typeface="Calibri"/>
            </a:endParaRPr>
          </a:p>
        </p:txBody>
      </p:sp>
      <p:sp>
        <p:nvSpPr>
          <p:cNvPr id="683" name="Google Shape;683;p23"/>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1" lang="es-CL">
                <a:solidFill>
                  <a:srgbClr val="FF0000"/>
                </a:solidFill>
                <a:latin typeface="Tahoma"/>
                <a:ea typeface="Tahoma"/>
                <a:cs typeface="Tahoma"/>
                <a:sym typeface="Tahoma"/>
              </a:rPr>
              <a:t>4.1 Cronograma</a:t>
            </a:r>
            <a:endParaRPr/>
          </a:p>
        </p:txBody>
      </p:sp>
      <p:sp>
        <p:nvSpPr>
          <p:cNvPr id="684" name="Google Shape;684;p23"/>
          <p:cNvSpPr/>
          <p:nvPr/>
        </p:nvSpPr>
        <p:spPr>
          <a:xfrm>
            <a:off x="667681" y="2433860"/>
            <a:ext cx="964852" cy="1285884"/>
          </a:xfrm>
          <a:prstGeom prst="roundRect">
            <a:avLst>
              <a:gd fmla="val 16667" name="adj"/>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Tahoma"/>
              <a:buNone/>
            </a:pPr>
            <a:r>
              <a:rPr b="0" i="0" lang="es-CL" sz="800" u="none" cap="none" strike="noStrike">
                <a:solidFill>
                  <a:srgbClr val="FFFFFF"/>
                </a:solidFill>
                <a:latin typeface="Tahoma"/>
                <a:ea typeface="Tahoma"/>
                <a:cs typeface="Tahoma"/>
                <a:sym typeface="Tahoma"/>
              </a:rPr>
              <a:t>Levantamiento</a:t>
            </a:r>
            <a:endParaRPr b="0" i="0" sz="800" u="none" cap="none" strike="noStrike">
              <a:solidFill>
                <a:srgbClr val="FFFFFF"/>
              </a:solidFill>
              <a:latin typeface="Tahoma"/>
              <a:ea typeface="Tahoma"/>
              <a:cs typeface="Tahoma"/>
              <a:sym typeface="Tahoma"/>
            </a:endParaRPr>
          </a:p>
        </p:txBody>
      </p:sp>
      <p:sp>
        <p:nvSpPr>
          <p:cNvPr id="685" name="Google Shape;685;p23"/>
          <p:cNvSpPr/>
          <p:nvPr/>
        </p:nvSpPr>
        <p:spPr>
          <a:xfrm>
            <a:off x="8105333" y="2459704"/>
            <a:ext cx="1196594" cy="642942"/>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Tahoma"/>
              <a:buNone/>
            </a:pPr>
            <a:r>
              <a:rPr b="0" i="0" lang="es-CL" sz="1200" u="none" cap="none" strike="noStrike">
                <a:solidFill>
                  <a:srgbClr val="FFFFFF"/>
                </a:solidFill>
                <a:latin typeface="Tahoma"/>
                <a:ea typeface="Tahoma"/>
                <a:cs typeface="Tahoma"/>
                <a:sym typeface="Tahoma"/>
              </a:rPr>
              <a:t>Instrucciones</a:t>
            </a:r>
            <a:endParaRPr b="0" i="0" sz="1200" u="none" cap="none" strike="noStrike">
              <a:solidFill>
                <a:srgbClr val="FFFFFF"/>
              </a:solidFill>
              <a:latin typeface="Tahoma"/>
              <a:ea typeface="Tahoma"/>
              <a:cs typeface="Tahoma"/>
              <a:sym typeface="Tahoma"/>
            </a:endParaRPr>
          </a:p>
        </p:txBody>
      </p:sp>
      <p:sp>
        <p:nvSpPr>
          <p:cNvPr id="686" name="Google Shape;686;p23"/>
          <p:cNvSpPr/>
          <p:nvPr/>
        </p:nvSpPr>
        <p:spPr>
          <a:xfrm>
            <a:off x="6377826" y="2459704"/>
            <a:ext cx="1638711" cy="642942"/>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Tahoma"/>
              <a:buNone/>
            </a:pPr>
            <a:r>
              <a:rPr b="0" i="0" lang="es-CL" sz="1200" u="none" cap="none" strike="noStrike">
                <a:solidFill>
                  <a:srgbClr val="FFFFFF"/>
                </a:solidFill>
                <a:latin typeface="Tahoma"/>
                <a:ea typeface="Tahoma"/>
                <a:cs typeface="Tahoma"/>
                <a:sym typeface="Tahoma"/>
              </a:rPr>
              <a:t>Pruebas de SUSESO y Entidades</a:t>
            </a:r>
            <a:endParaRPr/>
          </a:p>
        </p:txBody>
      </p:sp>
      <p:sp>
        <p:nvSpPr>
          <p:cNvPr id="687" name="Google Shape;687;p23"/>
          <p:cNvSpPr/>
          <p:nvPr/>
        </p:nvSpPr>
        <p:spPr>
          <a:xfrm>
            <a:off x="6377826" y="3102646"/>
            <a:ext cx="1608488" cy="642942"/>
          </a:xfrm>
          <a:prstGeom prst="roundRect">
            <a:avLst>
              <a:gd fmla="val 16667" name="adj"/>
            </a:avLst>
          </a:prstGeom>
          <a:gradFill>
            <a:gsLst>
              <a:gs pos="0">
                <a:srgbClr val="5D427D"/>
              </a:gs>
              <a:gs pos="80000">
                <a:srgbClr val="7A57A5"/>
              </a:gs>
              <a:gs pos="100000">
                <a:srgbClr val="7A56A7"/>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Tahoma"/>
              <a:buNone/>
            </a:pPr>
            <a:r>
              <a:rPr b="0" i="0" lang="es-CL" sz="1200" u="none" cap="none" strike="noStrike">
                <a:solidFill>
                  <a:srgbClr val="FFFFFF"/>
                </a:solidFill>
                <a:latin typeface="Tahoma"/>
                <a:ea typeface="Tahoma"/>
                <a:cs typeface="Tahoma"/>
                <a:sym typeface="Tahoma"/>
              </a:rPr>
              <a:t>Capacitaciones</a:t>
            </a:r>
            <a:endParaRPr b="0" i="0" sz="1200" u="none" cap="none" strike="noStrike">
              <a:solidFill>
                <a:srgbClr val="FFFFFF"/>
              </a:solidFill>
              <a:latin typeface="Tahoma"/>
              <a:ea typeface="Tahoma"/>
              <a:cs typeface="Tahoma"/>
              <a:sym typeface="Tahoma"/>
            </a:endParaRPr>
          </a:p>
        </p:txBody>
      </p:sp>
      <p:sp>
        <p:nvSpPr>
          <p:cNvPr id="688" name="Google Shape;688;p23"/>
          <p:cNvSpPr/>
          <p:nvPr/>
        </p:nvSpPr>
        <p:spPr>
          <a:xfrm>
            <a:off x="8105333" y="3102646"/>
            <a:ext cx="1196594" cy="642942"/>
          </a:xfrm>
          <a:prstGeom prst="roundRect">
            <a:avLst>
              <a:gd fmla="val 16667" name="adj"/>
            </a:avLst>
          </a:prstGeom>
          <a:gradFill>
            <a:gsLst>
              <a:gs pos="0">
                <a:srgbClr val="5D427D"/>
              </a:gs>
              <a:gs pos="80000">
                <a:srgbClr val="7A57A5"/>
              </a:gs>
              <a:gs pos="100000">
                <a:srgbClr val="7A56A7"/>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Tahoma"/>
              <a:buNone/>
            </a:pPr>
            <a:r>
              <a:rPr b="0" i="0" lang="es-CL" sz="1200" u="none" cap="none" strike="noStrike">
                <a:solidFill>
                  <a:srgbClr val="FFFFFF"/>
                </a:solidFill>
                <a:latin typeface="Tahoma"/>
                <a:ea typeface="Tahoma"/>
                <a:cs typeface="Tahoma"/>
                <a:sym typeface="Tahoma"/>
              </a:rPr>
              <a:t>Coordinación</a:t>
            </a:r>
            <a:endParaRPr b="0" i="0" sz="1200" u="none" cap="none" strike="noStrike">
              <a:solidFill>
                <a:srgbClr val="FFFFFF"/>
              </a:solidFill>
              <a:latin typeface="Tahoma"/>
              <a:ea typeface="Tahoma"/>
              <a:cs typeface="Tahoma"/>
              <a:sym typeface="Tahoma"/>
            </a:endParaRPr>
          </a:p>
        </p:txBody>
      </p:sp>
      <p:sp>
        <p:nvSpPr>
          <p:cNvPr id="689" name="Google Shape;689;p23"/>
          <p:cNvSpPr/>
          <p:nvPr/>
        </p:nvSpPr>
        <p:spPr>
          <a:xfrm>
            <a:off x="10884859" y="2449191"/>
            <a:ext cx="1214446" cy="2286016"/>
          </a:xfrm>
          <a:prstGeom prst="roundRect">
            <a:avLst>
              <a:gd fmla="val 16667" name="adj"/>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Tahoma"/>
              <a:buNone/>
            </a:pPr>
            <a:r>
              <a:rPr b="0" i="0" lang="es-CL" sz="1200" u="none" cap="none" strike="noStrike">
                <a:solidFill>
                  <a:srgbClr val="FFFFFF"/>
                </a:solidFill>
                <a:latin typeface="Tahoma"/>
                <a:ea typeface="Tahoma"/>
                <a:cs typeface="Tahoma"/>
                <a:sym typeface="Tahoma"/>
              </a:rPr>
              <a:t>Salida en Vivo PIAS</a:t>
            </a:r>
            <a:endParaRPr b="0" i="0" sz="1200" u="none" cap="none" strike="noStrike">
              <a:solidFill>
                <a:srgbClr val="FFFFFF"/>
              </a:solidFill>
              <a:latin typeface="Tahoma"/>
              <a:ea typeface="Tahoma"/>
              <a:cs typeface="Tahoma"/>
              <a:sym typeface="Tahoma"/>
            </a:endParaRPr>
          </a:p>
        </p:txBody>
      </p:sp>
      <p:sp>
        <p:nvSpPr>
          <p:cNvPr id="690" name="Google Shape;690;p23"/>
          <p:cNvSpPr txBox="1"/>
          <p:nvPr/>
        </p:nvSpPr>
        <p:spPr>
          <a:xfrm>
            <a:off x="400013" y="1718243"/>
            <a:ext cx="150018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L" sz="1200">
                <a:solidFill>
                  <a:srgbClr val="FF0000"/>
                </a:solidFill>
                <a:latin typeface="Tahoma"/>
                <a:ea typeface="Tahoma"/>
                <a:cs typeface="Tahoma"/>
                <a:sym typeface="Tahoma"/>
              </a:rPr>
              <a:t>Diciembre </a:t>
            </a:r>
            <a:endParaRPr/>
          </a:p>
          <a:p>
            <a:pPr indent="0" lvl="0" marL="0" marR="0" rtl="0" algn="ctr">
              <a:spcBef>
                <a:spcPts val="0"/>
              </a:spcBef>
              <a:spcAft>
                <a:spcPts val="0"/>
              </a:spcAft>
              <a:buNone/>
            </a:pPr>
            <a:r>
              <a:rPr b="1" lang="es-CL" sz="1200">
                <a:solidFill>
                  <a:srgbClr val="FF0000"/>
                </a:solidFill>
                <a:latin typeface="Tahoma"/>
                <a:ea typeface="Tahoma"/>
                <a:cs typeface="Tahoma"/>
                <a:sym typeface="Tahoma"/>
              </a:rPr>
              <a:t>2022</a:t>
            </a:r>
            <a:endParaRPr b="1" sz="1200">
              <a:solidFill>
                <a:srgbClr val="FF0000"/>
              </a:solidFill>
              <a:latin typeface="Tahoma"/>
              <a:ea typeface="Tahoma"/>
              <a:cs typeface="Tahoma"/>
              <a:sym typeface="Tahoma"/>
            </a:endParaRPr>
          </a:p>
        </p:txBody>
      </p:sp>
      <p:sp>
        <p:nvSpPr>
          <p:cNvPr id="691" name="Google Shape;691;p23"/>
          <p:cNvSpPr txBox="1"/>
          <p:nvPr/>
        </p:nvSpPr>
        <p:spPr>
          <a:xfrm>
            <a:off x="3576261" y="1728238"/>
            <a:ext cx="1500187" cy="4619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L" sz="1200">
                <a:solidFill>
                  <a:srgbClr val="FF0000"/>
                </a:solidFill>
                <a:latin typeface="Tahoma"/>
                <a:ea typeface="Tahoma"/>
                <a:cs typeface="Tahoma"/>
                <a:sym typeface="Tahoma"/>
              </a:rPr>
              <a:t>Mayo</a:t>
            </a:r>
            <a:endParaRPr/>
          </a:p>
          <a:p>
            <a:pPr indent="0" lvl="0" marL="0" marR="0" rtl="0" algn="ctr">
              <a:spcBef>
                <a:spcPts val="0"/>
              </a:spcBef>
              <a:spcAft>
                <a:spcPts val="0"/>
              </a:spcAft>
              <a:buNone/>
            </a:pPr>
            <a:r>
              <a:rPr b="1" lang="es-CL" sz="1200">
                <a:solidFill>
                  <a:srgbClr val="FF0000"/>
                </a:solidFill>
                <a:latin typeface="Tahoma"/>
                <a:ea typeface="Tahoma"/>
                <a:cs typeface="Tahoma"/>
                <a:sym typeface="Tahoma"/>
              </a:rPr>
              <a:t>2023</a:t>
            </a:r>
            <a:endParaRPr b="1" sz="1200">
              <a:solidFill>
                <a:srgbClr val="FF0000"/>
              </a:solidFill>
              <a:latin typeface="Tahoma"/>
              <a:ea typeface="Tahoma"/>
              <a:cs typeface="Tahoma"/>
              <a:sym typeface="Tahoma"/>
            </a:endParaRPr>
          </a:p>
        </p:txBody>
      </p:sp>
      <p:sp>
        <p:nvSpPr>
          <p:cNvPr id="692" name="Google Shape;692;p23"/>
          <p:cNvSpPr txBox="1"/>
          <p:nvPr/>
        </p:nvSpPr>
        <p:spPr>
          <a:xfrm>
            <a:off x="4950601" y="1718022"/>
            <a:ext cx="201141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L" sz="1200">
                <a:solidFill>
                  <a:srgbClr val="FF0000"/>
                </a:solidFill>
                <a:latin typeface="Tahoma"/>
                <a:ea typeface="Tahoma"/>
                <a:cs typeface="Tahoma"/>
                <a:sym typeface="Tahoma"/>
              </a:rPr>
              <a:t>Julio</a:t>
            </a:r>
            <a:endParaRPr/>
          </a:p>
          <a:p>
            <a:pPr indent="0" lvl="0" marL="0" marR="0" rtl="0" algn="ctr">
              <a:spcBef>
                <a:spcPts val="0"/>
              </a:spcBef>
              <a:spcAft>
                <a:spcPts val="0"/>
              </a:spcAft>
              <a:buNone/>
            </a:pPr>
            <a:r>
              <a:rPr b="1" lang="es-CL" sz="1200">
                <a:solidFill>
                  <a:srgbClr val="FF0000"/>
                </a:solidFill>
                <a:latin typeface="Tahoma"/>
                <a:ea typeface="Tahoma"/>
                <a:cs typeface="Tahoma"/>
                <a:sym typeface="Tahoma"/>
              </a:rPr>
              <a:t>2024</a:t>
            </a:r>
            <a:endParaRPr b="1" sz="1200">
              <a:solidFill>
                <a:srgbClr val="FF0000"/>
              </a:solidFill>
              <a:latin typeface="Tahoma"/>
              <a:ea typeface="Tahoma"/>
              <a:cs typeface="Tahoma"/>
              <a:sym typeface="Tahoma"/>
            </a:endParaRPr>
          </a:p>
        </p:txBody>
      </p:sp>
      <p:sp>
        <p:nvSpPr>
          <p:cNvPr id="693" name="Google Shape;693;p23"/>
          <p:cNvSpPr txBox="1"/>
          <p:nvPr/>
        </p:nvSpPr>
        <p:spPr>
          <a:xfrm>
            <a:off x="10632073" y="1707509"/>
            <a:ext cx="15003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L" sz="1200">
                <a:solidFill>
                  <a:srgbClr val="FF0000"/>
                </a:solidFill>
                <a:latin typeface="Tahoma"/>
                <a:ea typeface="Tahoma"/>
                <a:cs typeface="Tahoma"/>
                <a:sym typeface="Tahoma"/>
              </a:rPr>
              <a:t>Marzo</a:t>
            </a:r>
            <a:endParaRPr/>
          </a:p>
          <a:p>
            <a:pPr indent="0" lvl="0" marL="0" marR="0" rtl="0" algn="ctr">
              <a:spcBef>
                <a:spcPts val="0"/>
              </a:spcBef>
              <a:spcAft>
                <a:spcPts val="0"/>
              </a:spcAft>
              <a:buNone/>
            </a:pPr>
            <a:r>
              <a:rPr b="1" lang="es-CL" sz="1200">
                <a:solidFill>
                  <a:srgbClr val="FF0000"/>
                </a:solidFill>
                <a:latin typeface="Tahoma"/>
                <a:ea typeface="Tahoma"/>
                <a:cs typeface="Tahoma"/>
                <a:sym typeface="Tahoma"/>
              </a:rPr>
              <a:t>2025</a:t>
            </a:r>
            <a:endParaRPr b="1" sz="1200">
              <a:solidFill>
                <a:srgbClr val="FF0000"/>
              </a:solidFill>
              <a:latin typeface="Tahoma"/>
              <a:ea typeface="Tahoma"/>
              <a:cs typeface="Tahoma"/>
              <a:sym typeface="Tahoma"/>
            </a:endParaRPr>
          </a:p>
        </p:txBody>
      </p:sp>
      <p:sp>
        <p:nvSpPr>
          <p:cNvPr id="694" name="Google Shape;694;p23"/>
          <p:cNvSpPr/>
          <p:nvPr/>
        </p:nvSpPr>
        <p:spPr>
          <a:xfrm>
            <a:off x="4004428" y="2470217"/>
            <a:ext cx="2301960" cy="642942"/>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Tahoma"/>
              <a:buNone/>
            </a:pPr>
            <a:r>
              <a:rPr b="0" i="0" lang="es-CL" sz="1200" u="none" cap="none" strike="noStrike">
                <a:solidFill>
                  <a:srgbClr val="FFFFFF"/>
                </a:solidFill>
                <a:latin typeface="Tahoma"/>
                <a:ea typeface="Tahoma"/>
                <a:cs typeface="Tahoma"/>
                <a:sym typeface="Tahoma"/>
              </a:rPr>
              <a:t>Diseño, Desarrollo e Implementación del PIAS</a:t>
            </a:r>
            <a:endParaRPr b="0" i="0" sz="1200" u="none" cap="none" strike="noStrike">
              <a:solidFill>
                <a:srgbClr val="FFFFFF"/>
              </a:solidFill>
              <a:latin typeface="Tahoma"/>
              <a:ea typeface="Tahoma"/>
              <a:cs typeface="Tahoma"/>
              <a:sym typeface="Tahoma"/>
            </a:endParaRPr>
          </a:p>
        </p:txBody>
      </p:sp>
      <p:cxnSp>
        <p:nvCxnSpPr>
          <p:cNvPr id="695" name="Google Shape;695;p23"/>
          <p:cNvCxnSpPr/>
          <p:nvPr/>
        </p:nvCxnSpPr>
        <p:spPr>
          <a:xfrm flipH="1" rot="-5400000">
            <a:off x="6718216" y="3910013"/>
            <a:ext cx="5357812" cy="71438"/>
          </a:xfrm>
          <a:prstGeom prst="straightConnector1">
            <a:avLst/>
          </a:prstGeom>
          <a:noFill/>
          <a:ln cap="flat" cmpd="sng" w="22225">
            <a:solidFill>
              <a:srgbClr val="4A7DBA"/>
            </a:solidFill>
            <a:prstDash val="lgDash"/>
            <a:round/>
            <a:headEnd len="sm" w="sm" type="none"/>
            <a:tailEnd len="sm" w="sm" type="none"/>
          </a:ln>
        </p:spPr>
      </p:cxnSp>
      <p:cxnSp>
        <p:nvCxnSpPr>
          <p:cNvPr id="696" name="Google Shape;696;p23"/>
          <p:cNvCxnSpPr/>
          <p:nvPr/>
        </p:nvCxnSpPr>
        <p:spPr>
          <a:xfrm rot="10800000">
            <a:off x="119336" y="2852936"/>
            <a:ext cx="500063" cy="0"/>
          </a:xfrm>
          <a:prstGeom prst="straightConnector1">
            <a:avLst/>
          </a:prstGeom>
          <a:noFill/>
          <a:ln cap="flat" cmpd="sng" w="15875">
            <a:solidFill>
              <a:srgbClr val="4A7DBA"/>
            </a:solidFill>
            <a:prstDash val="dash"/>
            <a:round/>
            <a:headEnd len="med" w="med" type="triangle"/>
            <a:tailEnd len="sm" w="sm" type="none"/>
          </a:ln>
        </p:spPr>
      </p:cxnSp>
      <p:cxnSp>
        <p:nvCxnSpPr>
          <p:cNvPr id="697" name="Google Shape;697;p23"/>
          <p:cNvCxnSpPr/>
          <p:nvPr/>
        </p:nvCxnSpPr>
        <p:spPr>
          <a:xfrm rot="10800000">
            <a:off x="119336" y="3352998"/>
            <a:ext cx="500063" cy="0"/>
          </a:xfrm>
          <a:prstGeom prst="straightConnector1">
            <a:avLst/>
          </a:prstGeom>
          <a:noFill/>
          <a:ln cap="flat" cmpd="sng" w="19050">
            <a:solidFill>
              <a:srgbClr val="4A7DBA"/>
            </a:solidFill>
            <a:prstDash val="dash"/>
            <a:round/>
            <a:headEnd len="med" w="med" type="triangle"/>
            <a:tailEnd len="sm" w="sm" type="none"/>
          </a:ln>
        </p:spPr>
      </p:cxnSp>
      <p:sp>
        <p:nvSpPr>
          <p:cNvPr id="698" name="Google Shape;698;p23"/>
          <p:cNvSpPr/>
          <p:nvPr/>
        </p:nvSpPr>
        <p:spPr>
          <a:xfrm>
            <a:off x="9598975" y="2449191"/>
            <a:ext cx="1214446" cy="2286016"/>
          </a:xfrm>
          <a:prstGeom prst="roundRect">
            <a:avLst>
              <a:gd fmla="val 16667" name="adj"/>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Tahoma"/>
              <a:buNone/>
            </a:pPr>
            <a:r>
              <a:rPr lang="es-CL" sz="1200">
                <a:solidFill>
                  <a:srgbClr val="FFFFFF"/>
                </a:solidFill>
                <a:latin typeface="Tahoma"/>
                <a:ea typeface="Tahoma"/>
                <a:cs typeface="Tahoma"/>
                <a:sym typeface="Tahoma"/>
              </a:rPr>
              <a:t>Inicio QA totalidad de entidades (SIAGF)</a:t>
            </a:r>
            <a:endParaRPr b="0" i="0" sz="1200" u="none" cap="none" strike="noStrike">
              <a:solidFill>
                <a:srgbClr val="FFFFFF"/>
              </a:solidFill>
              <a:latin typeface="Tahoma"/>
              <a:ea typeface="Tahoma"/>
              <a:cs typeface="Tahoma"/>
              <a:sym typeface="Tahoma"/>
            </a:endParaRPr>
          </a:p>
        </p:txBody>
      </p:sp>
      <p:sp>
        <p:nvSpPr>
          <p:cNvPr id="699" name="Google Shape;699;p23"/>
          <p:cNvSpPr/>
          <p:nvPr/>
        </p:nvSpPr>
        <p:spPr>
          <a:xfrm>
            <a:off x="4007620" y="5042885"/>
            <a:ext cx="8059152" cy="642942"/>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Tahoma"/>
              <a:buNone/>
            </a:pPr>
            <a:r>
              <a:rPr lang="es-CL" sz="1200">
                <a:solidFill>
                  <a:srgbClr val="FFFFFF"/>
                </a:solidFill>
                <a:latin typeface="Tahoma"/>
                <a:ea typeface="Tahoma"/>
                <a:cs typeface="Tahoma"/>
                <a:sym typeface="Tahoma"/>
              </a:rPr>
              <a:t>Mesas de Trabajo con Entidades</a:t>
            </a:r>
            <a:endParaRPr b="0" i="0" sz="1200" u="none" cap="none" strike="noStrike">
              <a:solidFill>
                <a:srgbClr val="FFFFFF"/>
              </a:solidFill>
              <a:latin typeface="Tahoma"/>
              <a:ea typeface="Tahoma"/>
              <a:cs typeface="Tahoma"/>
              <a:sym typeface="Tahoma"/>
            </a:endParaRPr>
          </a:p>
        </p:txBody>
      </p:sp>
      <p:sp>
        <p:nvSpPr>
          <p:cNvPr id="700" name="Google Shape;700;p23"/>
          <p:cNvSpPr/>
          <p:nvPr/>
        </p:nvSpPr>
        <p:spPr>
          <a:xfrm>
            <a:off x="1757715" y="2449191"/>
            <a:ext cx="964852" cy="1285884"/>
          </a:xfrm>
          <a:prstGeom prst="roundRect">
            <a:avLst>
              <a:gd fmla="val 16667" name="adj"/>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Tahoma"/>
              <a:buNone/>
            </a:pPr>
            <a:r>
              <a:rPr lang="es-CL" sz="800">
                <a:solidFill>
                  <a:srgbClr val="FFFFFF"/>
                </a:solidFill>
                <a:latin typeface="Tahoma"/>
                <a:ea typeface="Tahoma"/>
                <a:cs typeface="Tahoma"/>
                <a:sym typeface="Tahoma"/>
              </a:rPr>
              <a:t>Bases de Licitación</a:t>
            </a:r>
            <a:endParaRPr b="0" i="0" sz="800" u="none" cap="none" strike="noStrike">
              <a:solidFill>
                <a:srgbClr val="FFFFFF"/>
              </a:solidFill>
              <a:latin typeface="Tahoma"/>
              <a:ea typeface="Tahoma"/>
              <a:cs typeface="Tahoma"/>
              <a:sym typeface="Tahoma"/>
            </a:endParaRPr>
          </a:p>
        </p:txBody>
      </p:sp>
      <p:sp>
        <p:nvSpPr>
          <p:cNvPr id="701" name="Google Shape;701;p23"/>
          <p:cNvSpPr/>
          <p:nvPr/>
        </p:nvSpPr>
        <p:spPr>
          <a:xfrm>
            <a:off x="2840926" y="2454370"/>
            <a:ext cx="964852" cy="1285884"/>
          </a:xfrm>
          <a:prstGeom prst="roundRect">
            <a:avLst>
              <a:gd fmla="val 16667" name="adj"/>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Tahoma"/>
              <a:buNone/>
            </a:pPr>
            <a:r>
              <a:rPr lang="es-CL" sz="800">
                <a:solidFill>
                  <a:srgbClr val="FFFFFF"/>
                </a:solidFill>
                <a:latin typeface="Tahoma"/>
                <a:ea typeface="Tahoma"/>
                <a:cs typeface="Tahoma"/>
                <a:sym typeface="Tahoma"/>
              </a:rPr>
              <a:t>Licitación, Adjudicación, Contrato</a:t>
            </a:r>
            <a:endParaRPr b="0" i="0" sz="800" u="none" cap="none" strike="noStrike">
              <a:solidFill>
                <a:srgbClr val="FFFFFF"/>
              </a:solidFill>
              <a:latin typeface="Tahoma"/>
              <a:ea typeface="Tahoma"/>
              <a:cs typeface="Tahoma"/>
              <a:sym typeface="Tahoma"/>
            </a:endParaRPr>
          </a:p>
        </p:txBody>
      </p:sp>
      <p:sp>
        <p:nvSpPr>
          <p:cNvPr id="702" name="Google Shape;702;p23"/>
          <p:cNvSpPr txBox="1"/>
          <p:nvPr/>
        </p:nvSpPr>
        <p:spPr>
          <a:xfrm>
            <a:off x="1490047" y="1730061"/>
            <a:ext cx="150018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L" sz="1200">
                <a:solidFill>
                  <a:srgbClr val="FF0000"/>
                </a:solidFill>
                <a:latin typeface="Tahoma"/>
                <a:ea typeface="Tahoma"/>
                <a:cs typeface="Tahoma"/>
                <a:sym typeface="Tahoma"/>
              </a:rPr>
              <a:t>Enero-Febrero</a:t>
            </a:r>
            <a:endParaRPr/>
          </a:p>
          <a:p>
            <a:pPr indent="0" lvl="0" marL="0" marR="0" rtl="0" algn="ctr">
              <a:spcBef>
                <a:spcPts val="0"/>
              </a:spcBef>
              <a:spcAft>
                <a:spcPts val="0"/>
              </a:spcAft>
              <a:buNone/>
            </a:pPr>
            <a:r>
              <a:rPr b="1" lang="es-CL" sz="1200">
                <a:solidFill>
                  <a:srgbClr val="FF0000"/>
                </a:solidFill>
                <a:latin typeface="Tahoma"/>
                <a:ea typeface="Tahoma"/>
                <a:cs typeface="Tahoma"/>
                <a:sym typeface="Tahoma"/>
              </a:rPr>
              <a:t>2023</a:t>
            </a:r>
            <a:endParaRPr b="1" sz="1200">
              <a:solidFill>
                <a:srgbClr val="FF0000"/>
              </a:solidFill>
              <a:latin typeface="Tahoma"/>
              <a:ea typeface="Tahoma"/>
              <a:cs typeface="Tahoma"/>
              <a:sym typeface="Tahoma"/>
            </a:endParaRPr>
          </a:p>
        </p:txBody>
      </p:sp>
      <p:sp>
        <p:nvSpPr>
          <p:cNvPr id="703" name="Google Shape;703;p23"/>
          <p:cNvSpPr txBox="1"/>
          <p:nvPr/>
        </p:nvSpPr>
        <p:spPr>
          <a:xfrm>
            <a:off x="2602630" y="1718022"/>
            <a:ext cx="150018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L" sz="1200">
                <a:solidFill>
                  <a:srgbClr val="FF0000"/>
                </a:solidFill>
                <a:latin typeface="Tahoma"/>
                <a:ea typeface="Tahoma"/>
                <a:cs typeface="Tahoma"/>
                <a:sym typeface="Tahoma"/>
              </a:rPr>
              <a:t>Marzo-Abril</a:t>
            </a:r>
            <a:endParaRPr/>
          </a:p>
          <a:p>
            <a:pPr indent="0" lvl="0" marL="0" marR="0" rtl="0" algn="ctr">
              <a:spcBef>
                <a:spcPts val="0"/>
              </a:spcBef>
              <a:spcAft>
                <a:spcPts val="0"/>
              </a:spcAft>
              <a:buNone/>
            </a:pPr>
            <a:r>
              <a:rPr b="1" lang="es-CL" sz="1200">
                <a:solidFill>
                  <a:srgbClr val="FF0000"/>
                </a:solidFill>
                <a:latin typeface="Tahoma"/>
                <a:ea typeface="Tahoma"/>
                <a:cs typeface="Tahoma"/>
                <a:sym typeface="Tahoma"/>
              </a:rPr>
              <a:t>2023</a:t>
            </a:r>
            <a:endParaRPr b="1" sz="1200">
              <a:solidFill>
                <a:srgbClr val="FF0000"/>
              </a:solidFill>
              <a:latin typeface="Tahoma"/>
              <a:ea typeface="Tahoma"/>
              <a:cs typeface="Tahoma"/>
              <a:sym typeface="Tahoma"/>
            </a:endParaRPr>
          </a:p>
        </p:txBody>
      </p:sp>
      <p:sp>
        <p:nvSpPr>
          <p:cNvPr id="704" name="Google Shape;704;p23"/>
          <p:cNvSpPr txBox="1"/>
          <p:nvPr/>
        </p:nvSpPr>
        <p:spPr>
          <a:xfrm>
            <a:off x="6110107" y="1710505"/>
            <a:ext cx="1127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L" sz="1200">
                <a:solidFill>
                  <a:srgbClr val="FF0000"/>
                </a:solidFill>
                <a:latin typeface="Tahoma"/>
                <a:ea typeface="Tahoma"/>
                <a:cs typeface="Tahoma"/>
                <a:sym typeface="Tahoma"/>
              </a:rPr>
              <a:t>Agosto</a:t>
            </a:r>
            <a:endParaRPr/>
          </a:p>
          <a:p>
            <a:pPr indent="0" lvl="0" marL="0" marR="0" rtl="0" algn="ctr">
              <a:spcBef>
                <a:spcPts val="0"/>
              </a:spcBef>
              <a:spcAft>
                <a:spcPts val="0"/>
              </a:spcAft>
              <a:buNone/>
            </a:pPr>
            <a:r>
              <a:rPr b="1" lang="es-CL" sz="1200">
                <a:solidFill>
                  <a:srgbClr val="FF0000"/>
                </a:solidFill>
                <a:latin typeface="Tahoma"/>
                <a:ea typeface="Tahoma"/>
                <a:cs typeface="Tahoma"/>
                <a:sym typeface="Tahoma"/>
              </a:rPr>
              <a:t>2024</a:t>
            </a:r>
            <a:endParaRPr b="1" sz="1200">
              <a:solidFill>
                <a:srgbClr val="FF0000"/>
              </a:solidFill>
              <a:latin typeface="Tahoma"/>
              <a:ea typeface="Tahoma"/>
              <a:cs typeface="Tahoma"/>
              <a:sym typeface="Tahoma"/>
            </a:endParaRPr>
          </a:p>
        </p:txBody>
      </p:sp>
      <p:sp>
        <p:nvSpPr>
          <p:cNvPr id="705" name="Google Shape;705;p23"/>
          <p:cNvSpPr/>
          <p:nvPr/>
        </p:nvSpPr>
        <p:spPr>
          <a:xfrm>
            <a:off x="6377825" y="3776381"/>
            <a:ext cx="1638711" cy="642942"/>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Tahoma"/>
              <a:buNone/>
            </a:pPr>
            <a:r>
              <a:rPr b="0" i="0" lang="es-CL" sz="1200" u="none" cap="none" strike="noStrike">
                <a:solidFill>
                  <a:srgbClr val="FFFFFF"/>
                </a:solidFill>
                <a:latin typeface="Tahoma"/>
                <a:ea typeface="Tahoma"/>
                <a:cs typeface="Tahoma"/>
                <a:sym typeface="Tahoma"/>
              </a:rPr>
              <a:t>Migración/Continuidad Operacional</a:t>
            </a:r>
            <a:endParaRPr/>
          </a:p>
        </p:txBody>
      </p:sp>
      <p:sp>
        <p:nvSpPr>
          <p:cNvPr id="706" name="Google Shape;706;p23"/>
          <p:cNvSpPr txBox="1"/>
          <p:nvPr/>
        </p:nvSpPr>
        <p:spPr>
          <a:xfrm>
            <a:off x="9160507" y="1718022"/>
            <a:ext cx="201141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L" sz="1200">
                <a:solidFill>
                  <a:srgbClr val="FF0000"/>
                </a:solidFill>
                <a:latin typeface="Tahoma"/>
                <a:ea typeface="Tahoma"/>
                <a:cs typeface="Tahoma"/>
                <a:sym typeface="Tahoma"/>
              </a:rPr>
              <a:t>Noviembre</a:t>
            </a:r>
            <a:endParaRPr/>
          </a:p>
          <a:p>
            <a:pPr indent="0" lvl="0" marL="0" marR="0" rtl="0" algn="ctr">
              <a:spcBef>
                <a:spcPts val="0"/>
              </a:spcBef>
              <a:spcAft>
                <a:spcPts val="0"/>
              </a:spcAft>
              <a:buNone/>
            </a:pPr>
            <a:r>
              <a:rPr b="1" lang="es-CL" sz="1200">
                <a:solidFill>
                  <a:srgbClr val="FF0000"/>
                </a:solidFill>
                <a:latin typeface="Tahoma"/>
                <a:ea typeface="Tahoma"/>
                <a:cs typeface="Tahoma"/>
                <a:sym typeface="Tahoma"/>
              </a:rPr>
              <a:t>2024</a:t>
            </a:r>
            <a:endParaRPr b="1" sz="1200">
              <a:solidFill>
                <a:srgbClr val="FF0000"/>
              </a:solidFill>
              <a:latin typeface="Tahoma"/>
              <a:ea typeface="Tahoma"/>
              <a:cs typeface="Tahoma"/>
              <a:sym typeface="Tahoma"/>
            </a:endParaRPr>
          </a:p>
        </p:txBody>
      </p:sp>
      <p:sp>
        <p:nvSpPr>
          <p:cNvPr id="707" name="Google Shape;707;p23"/>
          <p:cNvSpPr txBox="1"/>
          <p:nvPr/>
        </p:nvSpPr>
        <p:spPr>
          <a:xfrm>
            <a:off x="8105333" y="1728535"/>
            <a:ext cx="1127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L" sz="1200">
                <a:solidFill>
                  <a:srgbClr val="FF0000"/>
                </a:solidFill>
                <a:latin typeface="Tahoma"/>
                <a:ea typeface="Tahoma"/>
                <a:cs typeface="Tahoma"/>
                <a:sym typeface="Tahoma"/>
              </a:rPr>
              <a:t>Octubre</a:t>
            </a:r>
            <a:endParaRPr/>
          </a:p>
          <a:p>
            <a:pPr indent="0" lvl="0" marL="0" marR="0" rtl="0" algn="ctr">
              <a:spcBef>
                <a:spcPts val="0"/>
              </a:spcBef>
              <a:spcAft>
                <a:spcPts val="0"/>
              </a:spcAft>
              <a:buNone/>
            </a:pPr>
            <a:r>
              <a:rPr b="1" lang="es-CL" sz="1200">
                <a:solidFill>
                  <a:srgbClr val="FF0000"/>
                </a:solidFill>
                <a:latin typeface="Tahoma"/>
                <a:ea typeface="Tahoma"/>
                <a:cs typeface="Tahoma"/>
                <a:sym typeface="Tahoma"/>
              </a:rPr>
              <a:t>2024</a:t>
            </a:r>
            <a:endParaRPr b="1" sz="1200">
              <a:solidFill>
                <a:srgbClr val="FF0000"/>
              </a:solidFill>
              <a:latin typeface="Tahoma"/>
              <a:ea typeface="Tahoma"/>
              <a:cs typeface="Tahoma"/>
              <a:sym typeface="Tahoma"/>
            </a:endParaRPr>
          </a:p>
        </p:txBody>
      </p:sp>
      <p:cxnSp>
        <p:nvCxnSpPr>
          <p:cNvPr id="708" name="Google Shape;708;p23"/>
          <p:cNvCxnSpPr/>
          <p:nvPr/>
        </p:nvCxnSpPr>
        <p:spPr>
          <a:xfrm flipH="1" rot="-5400000">
            <a:off x="1206503" y="3990975"/>
            <a:ext cx="5357812" cy="71438"/>
          </a:xfrm>
          <a:prstGeom prst="straightConnector1">
            <a:avLst/>
          </a:prstGeom>
          <a:noFill/>
          <a:ln cap="flat" cmpd="sng" w="22225">
            <a:solidFill>
              <a:srgbClr val="4A7DBA"/>
            </a:solidFill>
            <a:prstDash val="lgDash"/>
            <a:round/>
            <a:headEnd len="sm" w="sm" type="none"/>
            <a:tailEnd len="sm" w="sm" type="none"/>
          </a:ln>
        </p:spPr>
      </p:cxnSp>
      <p:sp>
        <p:nvSpPr>
          <p:cNvPr id="709" name="Google Shape;709;p23"/>
          <p:cNvSpPr/>
          <p:nvPr/>
        </p:nvSpPr>
        <p:spPr>
          <a:xfrm>
            <a:off x="1767127" y="3855844"/>
            <a:ext cx="964852" cy="650269"/>
          </a:xfrm>
          <a:prstGeom prst="roundRect">
            <a:avLst>
              <a:gd fmla="val 16667" name="adj"/>
            </a:avLst>
          </a:prstGeom>
          <a:solidFill>
            <a:srgbClr val="FBD4B4"/>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Tahoma"/>
              <a:buNone/>
            </a:pPr>
            <a:r>
              <a:rPr lang="es-CL" sz="800">
                <a:solidFill>
                  <a:schemeClr val="dk1"/>
                </a:solidFill>
                <a:latin typeface="Tahoma"/>
                <a:ea typeface="Tahoma"/>
                <a:cs typeface="Tahoma"/>
                <a:sym typeface="Tahoma"/>
              </a:rPr>
              <a:t>Primera versión Bases Técnicas: DTO: 10 febrero</a:t>
            </a:r>
            <a:endParaRPr b="0" i="0" sz="800" u="none" cap="none" strike="noStrike">
              <a:solidFill>
                <a:schemeClr val="dk1"/>
              </a:solidFill>
              <a:latin typeface="Tahoma"/>
              <a:ea typeface="Tahoma"/>
              <a:cs typeface="Tahoma"/>
              <a:sym typeface="Tahoma"/>
            </a:endParaRPr>
          </a:p>
        </p:txBody>
      </p:sp>
      <p:sp>
        <p:nvSpPr>
          <p:cNvPr id="710" name="Google Shape;710;p23"/>
          <p:cNvSpPr/>
          <p:nvPr/>
        </p:nvSpPr>
        <p:spPr>
          <a:xfrm>
            <a:off x="1757715" y="4816594"/>
            <a:ext cx="964852" cy="650269"/>
          </a:xfrm>
          <a:prstGeom prst="roundRect">
            <a:avLst>
              <a:gd fmla="val 16667" name="adj"/>
            </a:avLst>
          </a:prstGeom>
          <a:solidFill>
            <a:srgbClr val="FBD4B4"/>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Tahoma"/>
              <a:buNone/>
            </a:pPr>
            <a:r>
              <a:rPr lang="es-CL" sz="800">
                <a:solidFill>
                  <a:schemeClr val="dk1"/>
                </a:solidFill>
                <a:latin typeface="Tahoma"/>
                <a:ea typeface="Tahoma"/>
                <a:cs typeface="Tahoma"/>
                <a:sym typeface="Tahoma"/>
              </a:rPr>
              <a:t>Revisión IBS</a:t>
            </a:r>
            <a:endParaRPr b="0" i="0" sz="800" u="none" cap="none" strike="noStrike">
              <a:solidFill>
                <a:schemeClr val="dk1"/>
              </a:solidFill>
              <a:latin typeface="Tahoma"/>
              <a:ea typeface="Tahoma"/>
              <a:cs typeface="Tahoma"/>
              <a:sym typeface="Tahoma"/>
            </a:endParaRPr>
          </a:p>
        </p:txBody>
      </p:sp>
      <p:sp>
        <p:nvSpPr>
          <p:cNvPr id="711" name="Google Shape;711;p23"/>
          <p:cNvSpPr/>
          <p:nvPr/>
        </p:nvSpPr>
        <p:spPr>
          <a:xfrm>
            <a:off x="1729518" y="5757942"/>
            <a:ext cx="964852" cy="650269"/>
          </a:xfrm>
          <a:prstGeom prst="roundRect">
            <a:avLst>
              <a:gd fmla="val 16667" name="adj"/>
            </a:avLst>
          </a:prstGeom>
          <a:solidFill>
            <a:srgbClr val="FBD4B4"/>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Tahoma"/>
              <a:buNone/>
            </a:pPr>
            <a:r>
              <a:rPr lang="es-CL" sz="800">
                <a:solidFill>
                  <a:schemeClr val="dk1"/>
                </a:solidFill>
                <a:latin typeface="Tahoma"/>
                <a:ea typeface="Tahoma"/>
                <a:cs typeface="Tahoma"/>
                <a:sym typeface="Tahoma"/>
              </a:rPr>
              <a:t>Elaboración DAF</a:t>
            </a:r>
            <a:endParaRPr b="0" i="0" sz="800" u="none" cap="none" strike="noStrike">
              <a:solidFill>
                <a:schemeClr val="dk1"/>
              </a:solidFill>
              <a:latin typeface="Tahoma"/>
              <a:ea typeface="Tahoma"/>
              <a:cs typeface="Tahoma"/>
              <a:sym typeface="Tahoma"/>
            </a:endParaRPr>
          </a:p>
        </p:txBody>
      </p:sp>
      <p:sp>
        <p:nvSpPr>
          <p:cNvPr id="712" name="Google Shape;712;p23"/>
          <p:cNvSpPr/>
          <p:nvPr/>
        </p:nvSpPr>
        <p:spPr>
          <a:xfrm>
            <a:off x="1794307" y="902148"/>
            <a:ext cx="964852" cy="650269"/>
          </a:xfrm>
          <a:prstGeom prst="roundRect">
            <a:avLst>
              <a:gd fmla="val 16667" name="adj"/>
            </a:avLst>
          </a:prstGeom>
          <a:solidFill>
            <a:srgbClr val="FBD4B4"/>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Tahoma"/>
              <a:buNone/>
            </a:pPr>
            <a:r>
              <a:rPr lang="es-CL" sz="800">
                <a:solidFill>
                  <a:schemeClr val="dk1"/>
                </a:solidFill>
                <a:latin typeface="Tahoma"/>
                <a:ea typeface="Tahoma"/>
                <a:cs typeface="Tahoma"/>
                <a:sym typeface="Tahoma"/>
              </a:rPr>
              <a:t>2 años DDI</a:t>
            </a:r>
            <a:endParaRPr/>
          </a:p>
          <a:p>
            <a:pPr indent="0" lvl="0" marL="0" marR="0" rtl="0" algn="ctr">
              <a:lnSpc>
                <a:spcPct val="100000"/>
              </a:lnSpc>
              <a:spcBef>
                <a:spcPts val="0"/>
              </a:spcBef>
              <a:spcAft>
                <a:spcPts val="0"/>
              </a:spcAft>
              <a:buClr>
                <a:schemeClr val="dk1"/>
              </a:buClr>
              <a:buSzPts val="800"/>
              <a:buFont typeface="Tahoma"/>
              <a:buNone/>
            </a:pPr>
            <a:r>
              <a:rPr b="0" i="0" lang="es-CL" sz="800" u="none" cap="none" strike="noStrike">
                <a:solidFill>
                  <a:schemeClr val="dk1"/>
                </a:solidFill>
                <a:latin typeface="Tahoma"/>
                <a:ea typeface="Tahoma"/>
                <a:cs typeface="Tahoma"/>
                <a:sym typeface="Tahoma"/>
              </a:rPr>
              <a:t>1 año HSMA</a:t>
            </a:r>
            <a:endParaRPr b="0" i="0" sz="800" u="none" cap="none" strike="noStrike">
              <a:solidFill>
                <a:schemeClr val="dk1"/>
              </a:solidFill>
              <a:latin typeface="Tahoma"/>
              <a:ea typeface="Tahoma"/>
              <a:cs typeface="Tahoma"/>
              <a:sym typeface="Tahoma"/>
            </a:endParaRPr>
          </a:p>
        </p:txBody>
      </p:sp>
      <p:sp>
        <p:nvSpPr>
          <p:cNvPr id="713" name="Google Shape;713;p23"/>
          <p:cNvSpPr/>
          <p:nvPr/>
        </p:nvSpPr>
        <p:spPr>
          <a:xfrm>
            <a:off x="1794307" y="202140"/>
            <a:ext cx="964852" cy="650269"/>
          </a:xfrm>
          <a:prstGeom prst="roundRect">
            <a:avLst>
              <a:gd fmla="val 16667" name="adj"/>
            </a:avLst>
          </a:prstGeom>
          <a:solidFill>
            <a:srgbClr val="FBD4B4"/>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Tahoma"/>
              <a:buNone/>
            </a:pPr>
            <a:r>
              <a:rPr lang="es-CL" sz="800">
                <a:solidFill>
                  <a:schemeClr val="dk1"/>
                </a:solidFill>
                <a:latin typeface="Tahoma"/>
                <a:ea typeface="Tahoma"/>
                <a:cs typeface="Tahoma"/>
                <a:sym typeface="Tahoma"/>
              </a:rPr>
              <a:t>DDI: MM $ 500 en 2 años</a:t>
            </a:r>
            <a:endParaRPr/>
          </a:p>
          <a:p>
            <a:pPr indent="0" lvl="0" marL="0" marR="0" rtl="0" algn="ctr">
              <a:lnSpc>
                <a:spcPct val="100000"/>
              </a:lnSpc>
              <a:spcBef>
                <a:spcPts val="0"/>
              </a:spcBef>
              <a:spcAft>
                <a:spcPts val="0"/>
              </a:spcAft>
              <a:buClr>
                <a:schemeClr val="dk1"/>
              </a:buClr>
              <a:buSzPts val="800"/>
              <a:buFont typeface="Tahoma"/>
              <a:buNone/>
            </a:pPr>
            <a:r>
              <a:rPr b="0" i="0" lang="es-CL" sz="800" u="none" cap="none" strike="noStrike">
                <a:solidFill>
                  <a:schemeClr val="dk1"/>
                </a:solidFill>
                <a:latin typeface="Tahoma"/>
                <a:ea typeface="Tahoma"/>
                <a:cs typeface="Tahoma"/>
                <a:sym typeface="Tahoma"/>
              </a:rPr>
              <a:t>HSMA: MM$ 250 </a:t>
            </a:r>
            <a:endParaRPr b="0" i="0" sz="800" u="none" cap="none" strike="noStrike">
              <a:solidFill>
                <a:schemeClr val="dk1"/>
              </a:solidFill>
              <a:latin typeface="Tahoma"/>
              <a:ea typeface="Tahoma"/>
              <a:cs typeface="Tahoma"/>
              <a:sym typeface="Tahoma"/>
            </a:endParaRPr>
          </a:p>
        </p:txBody>
      </p:sp>
      <p:sp>
        <p:nvSpPr>
          <p:cNvPr id="714" name="Google Shape;714;p23"/>
          <p:cNvSpPr/>
          <p:nvPr/>
        </p:nvSpPr>
        <p:spPr>
          <a:xfrm>
            <a:off x="3999664" y="3166026"/>
            <a:ext cx="2301960" cy="642942"/>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Tahoma"/>
              <a:buNone/>
            </a:pPr>
            <a:r>
              <a:rPr b="0" i="0" lang="es-CL" sz="1200" u="none" cap="none" strike="noStrike">
                <a:solidFill>
                  <a:srgbClr val="FFFFFF"/>
                </a:solidFill>
                <a:latin typeface="Tahoma"/>
                <a:ea typeface="Tahoma"/>
                <a:cs typeface="Tahoma"/>
                <a:sym typeface="Tahoma"/>
              </a:rPr>
              <a:t>Inicio proceso preparación regulación</a:t>
            </a:r>
            <a:endParaRPr b="0" i="0" sz="1200" u="none" cap="none" strike="noStrike">
              <a:solidFill>
                <a:srgbClr val="FFFFFF"/>
              </a:solidFill>
              <a:latin typeface="Tahoma"/>
              <a:ea typeface="Tahoma"/>
              <a:cs typeface="Tahoma"/>
              <a:sym typeface="Tahoma"/>
            </a:endParaRPr>
          </a:p>
        </p:txBody>
      </p:sp>
      <p:sp>
        <p:nvSpPr>
          <p:cNvPr id="715" name="Google Shape;715;p23"/>
          <p:cNvSpPr/>
          <p:nvPr/>
        </p:nvSpPr>
        <p:spPr>
          <a:xfrm rot="-5400000">
            <a:off x="5063646" y="520522"/>
            <a:ext cx="173995" cy="1950788"/>
          </a:xfrm>
          <a:prstGeom prst="righ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16" name="Google Shape;716;p23"/>
          <p:cNvSpPr/>
          <p:nvPr/>
        </p:nvSpPr>
        <p:spPr>
          <a:xfrm>
            <a:off x="4175249" y="1118388"/>
            <a:ext cx="1983498" cy="204033"/>
          </a:xfrm>
          <a:prstGeom prst="roundRect">
            <a:avLst>
              <a:gd fmla="val 16667" name="adj"/>
            </a:avLst>
          </a:prstGeom>
          <a:solidFill>
            <a:srgbClr val="FBD4B4"/>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Tahoma"/>
              <a:buNone/>
            </a:pPr>
            <a:r>
              <a:rPr lang="es-CL" sz="800">
                <a:solidFill>
                  <a:schemeClr val="dk1"/>
                </a:solidFill>
                <a:latin typeface="Tahoma"/>
                <a:ea typeface="Tahoma"/>
                <a:cs typeface="Tahoma"/>
                <a:sym typeface="Tahoma"/>
              </a:rPr>
              <a:t>15 meses</a:t>
            </a:r>
            <a:endParaRPr b="0" i="0" sz="800" u="none" cap="none" strike="noStrike">
              <a:solidFill>
                <a:schemeClr val="dk1"/>
              </a:solidFill>
              <a:latin typeface="Tahoma"/>
              <a:ea typeface="Tahoma"/>
              <a:cs typeface="Tahoma"/>
              <a:sym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g313dfe06b70_0_0"/>
          <p:cNvSpPr txBox="1"/>
          <p:nvPr>
            <p:ph idx="12" type="sldNum"/>
          </p:nvPr>
        </p:nvSpPr>
        <p:spPr>
          <a:xfrm>
            <a:off x="8244417" y="6527801"/>
            <a:ext cx="2844900" cy="1938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Verdana"/>
              <a:buNone/>
            </a:pPr>
            <a:fld id="{00000000-1234-1234-1234-123412341234}" type="slidenum">
              <a:rPr b="0" i="0" lang="es-CL"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723" name="Google Shape;723;g313dfe06b70_0_0"/>
          <p:cNvSpPr txBox="1"/>
          <p:nvPr/>
        </p:nvSpPr>
        <p:spPr>
          <a:xfrm>
            <a:off x="-108773" y="6563712"/>
            <a:ext cx="3689400" cy="3303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Calibri"/>
              <a:buNone/>
            </a:pPr>
            <a:r>
              <a:rPr b="0" i="0" lang="es-CL" sz="1000" u="none" cap="none" strike="noStrike">
                <a:solidFill>
                  <a:srgbClr val="898989"/>
                </a:solidFill>
                <a:latin typeface="Calibri"/>
                <a:ea typeface="Calibri"/>
                <a:cs typeface="Calibri"/>
                <a:sym typeface="Calibri"/>
              </a:rPr>
              <a:t>Gobierno de Chile | Superintendencia de Seguridad Social</a:t>
            </a:r>
            <a:endParaRPr b="0" i="0" sz="1000" u="none" cap="none" strike="noStrike">
              <a:solidFill>
                <a:srgbClr val="898989"/>
              </a:solidFill>
              <a:latin typeface="Calibri"/>
              <a:ea typeface="Calibri"/>
              <a:cs typeface="Calibri"/>
              <a:sym typeface="Calibri"/>
            </a:endParaRPr>
          </a:p>
        </p:txBody>
      </p:sp>
      <p:sp>
        <p:nvSpPr>
          <p:cNvPr id="724" name="Google Shape;724;g313dfe06b70_0_0"/>
          <p:cNvSpPr txBox="1"/>
          <p:nvPr>
            <p:ph type="title"/>
          </p:nvPr>
        </p:nvSpPr>
        <p:spPr>
          <a:xfrm>
            <a:off x="203201" y="152400"/>
            <a:ext cx="10886100" cy="1143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1" lang="es-CL">
                <a:solidFill>
                  <a:srgbClr val="FF0000"/>
                </a:solidFill>
                <a:latin typeface="Tahoma"/>
                <a:ea typeface="Tahoma"/>
                <a:cs typeface="Tahoma"/>
                <a:sym typeface="Tahoma"/>
              </a:rPr>
              <a:t>4.2 Documentación del Proyecto</a:t>
            </a:r>
            <a:endParaRPr/>
          </a:p>
        </p:txBody>
      </p:sp>
      <p:sp>
        <p:nvSpPr>
          <p:cNvPr id="725" name="Google Shape;725;g313dfe06b70_0_0"/>
          <p:cNvSpPr/>
          <p:nvPr/>
        </p:nvSpPr>
        <p:spPr>
          <a:xfrm>
            <a:off x="371139" y="912904"/>
            <a:ext cx="11125500" cy="7116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2000">
                <a:solidFill>
                  <a:srgbClr val="FFFFFF"/>
                </a:solidFill>
                <a:latin typeface="Calibri"/>
                <a:ea typeface="Calibri"/>
                <a:cs typeface="Calibri"/>
                <a:sym typeface="Calibri"/>
              </a:rPr>
              <a:t>Documentación técnica y capacitación</a:t>
            </a:r>
            <a:endParaRPr b="0" i="0" sz="2000" u="none" cap="none" strike="noStrike">
              <a:solidFill>
                <a:srgbClr val="FFFFFF"/>
              </a:solidFill>
              <a:latin typeface="Calibri"/>
              <a:ea typeface="Calibri"/>
              <a:cs typeface="Calibri"/>
              <a:sym typeface="Calibri"/>
            </a:endParaRPr>
          </a:p>
        </p:txBody>
      </p:sp>
      <p:sp>
        <p:nvSpPr>
          <p:cNvPr id="726" name="Google Shape;726;g313dfe06b70_0_0"/>
          <p:cNvSpPr/>
          <p:nvPr/>
        </p:nvSpPr>
        <p:spPr>
          <a:xfrm>
            <a:off x="371150" y="1936275"/>
            <a:ext cx="11125500" cy="1640400"/>
          </a:xfrm>
          <a:prstGeom prst="roundRect">
            <a:avLst>
              <a:gd fmla="val 16667" name="adj"/>
            </a:avLst>
          </a:prstGeom>
          <a:no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171450" lvl="0" marL="171450" marR="0" rtl="0" algn="just">
              <a:spcBef>
                <a:spcPts val="0"/>
              </a:spcBef>
              <a:spcAft>
                <a:spcPts val="0"/>
              </a:spcAft>
              <a:buClr>
                <a:srgbClr val="000000"/>
              </a:buClr>
              <a:buSzPts val="1200"/>
              <a:buFont typeface="Noto Sans Symbols"/>
              <a:buChar char="▪"/>
            </a:pPr>
            <a:r>
              <a:rPr lang="es-CL" sz="1200">
                <a:latin typeface="Calibri"/>
                <a:ea typeface="Calibri"/>
                <a:cs typeface="Calibri"/>
                <a:sym typeface="Calibri"/>
              </a:rPr>
              <a:t>En el sitio web </a:t>
            </a:r>
            <a:r>
              <a:rPr lang="es-CL" sz="1200" u="sng">
                <a:solidFill>
                  <a:schemeClr val="hlink"/>
                </a:solidFill>
                <a:latin typeface="Calibri"/>
                <a:ea typeface="Calibri"/>
                <a:cs typeface="Calibri"/>
                <a:sym typeface="Calibri"/>
                <a:hlinkClick r:id="rId3"/>
              </a:rPr>
              <a:t>https://www.suseso.cl/606/w3-propertyvalue-675022.html</a:t>
            </a:r>
            <a:r>
              <a:rPr lang="es-CL" sz="1200">
                <a:latin typeface="Calibri"/>
                <a:ea typeface="Calibri"/>
                <a:cs typeface="Calibri"/>
                <a:sym typeface="Calibri"/>
              </a:rPr>
              <a:t>, encontrarán toda la documentación del proyecto (documentación técnica y manuales de usuario), link a la última capacitación realizada e información global del sistema.</a:t>
            </a:r>
            <a:endParaRPr sz="1200">
              <a:latin typeface="Calibri"/>
              <a:ea typeface="Calibri"/>
              <a:cs typeface="Calibri"/>
              <a:sym typeface="Calibri"/>
            </a:endParaRPr>
          </a:p>
          <a:p>
            <a:pPr indent="0" lvl="0" marL="457200" marR="0" rtl="0" algn="just">
              <a:spcBef>
                <a:spcPts val="0"/>
              </a:spcBef>
              <a:spcAft>
                <a:spcPts val="0"/>
              </a:spcAft>
              <a:buNone/>
            </a:pPr>
            <a:r>
              <a:t/>
            </a:r>
            <a:endParaRPr sz="1200">
              <a:latin typeface="Calibri"/>
              <a:ea typeface="Calibri"/>
              <a:cs typeface="Calibri"/>
              <a:sym typeface="Calibri"/>
            </a:endParaRPr>
          </a:p>
          <a:p>
            <a:pPr indent="-171450" lvl="0" marL="171450" marR="0" rtl="0" algn="just">
              <a:spcBef>
                <a:spcPts val="0"/>
              </a:spcBef>
              <a:spcAft>
                <a:spcPts val="0"/>
              </a:spcAft>
              <a:buSzPts val="1200"/>
              <a:buFont typeface="Calibri"/>
              <a:buChar char="▪"/>
            </a:pPr>
            <a:r>
              <a:rPr lang="es-CL" sz="1200">
                <a:latin typeface="Calibri"/>
                <a:ea typeface="Calibri"/>
                <a:cs typeface="Calibri"/>
                <a:sym typeface="Calibri"/>
              </a:rPr>
              <a:t>Todas las entidades convocadas a esta reunión ya están en condiciones de iniciar el proceso de pruebas, donde se les enviará un correo informativo con las acciones a realizar para comenzar.</a:t>
            </a:r>
            <a:endParaRPr sz="12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pic>
        <p:nvPicPr>
          <p:cNvPr id="731" name="Google Shape;731;p28"/>
          <p:cNvPicPr preferRelativeResize="0"/>
          <p:nvPr/>
        </p:nvPicPr>
        <p:blipFill rotWithShape="1">
          <a:blip r:embed="rId3">
            <a:alphaModFix/>
          </a:blip>
          <a:srcRect b="0" l="0" r="0" t="0"/>
          <a:stretch/>
        </p:blipFill>
        <p:spPr>
          <a:xfrm>
            <a:off x="0" y="237235"/>
            <a:ext cx="11495315" cy="6620766"/>
          </a:xfrm>
          <a:prstGeom prst="rect">
            <a:avLst/>
          </a:prstGeom>
          <a:noFill/>
          <a:ln>
            <a:noFill/>
          </a:ln>
        </p:spPr>
      </p:pic>
      <p:sp>
        <p:nvSpPr>
          <p:cNvPr id="732" name="Google Shape;732;p28"/>
          <p:cNvSpPr/>
          <p:nvPr/>
        </p:nvSpPr>
        <p:spPr>
          <a:xfrm>
            <a:off x="5463331" y="3573016"/>
            <a:ext cx="5745237" cy="259228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733" name="Google Shape;733;p28"/>
          <p:cNvSpPr/>
          <p:nvPr/>
        </p:nvSpPr>
        <p:spPr>
          <a:xfrm>
            <a:off x="5009510" y="3573016"/>
            <a:ext cx="469602" cy="2592288"/>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734" name="Google Shape;734;p28"/>
          <p:cNvSpPr/>
          <p:nvPr/>
        </p:nvSpPr>
        <p:spPr>
          <a:xfrm>
            <a:off x="5535339" y="3697575"/>
            <a:ext cx="5745237" cy="2323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900"/>
              <a:buFont typeface="Calibri"/>
              <a:buNone/>
            </a:pPr>
            <a:r>
              <a:rPr b="1" i="0" lang="es-CL" sz="2900" u="none" cap="none" strike="noStrike">
                <a:solidFill>
                  <a:srgbClr val="000000"/>
                </a:solidFill>
                <a:latin typeface="Calibri"/>
                <a:ea typeface="Calibri"/>
                <a:cs typeface="Calibri"/>
                <a:sym typeface="Calibri"/>
              </a:rPr>
              <a:t>Plataforma Integrada de Apoyo a los Regímenes de Asignación Familiar, Asignación Maternal, Subsidio Único Familiar y otros beneficios sociales relacionados (PIAS)</a:t>
            </a:r>
            <a:endParaRPr/>
          </a:p>
        </p:txBody>
      </p:sp>
      <p:sp>
        <p:nvSpPr>
          <p:cNvPr id="735" name="Google Shape;735;p28"/>
          <p:cNvSpPr txBox="1"/>
          <p:nvPr/>
        </p:nvSpPr>
        <p:spPr>
          <a:xfrm>
            <a:off x="5009510" y="6541087"/>
            <a:ext cx="5829300" cy="3169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es-CL" sz="1100" u="none" cap="none" strike="noStrike">
                <a:solidFill>
                  <a:srgbClr val="000099"/>
                </a:solidFill>
                <a:latin typeface="Arial"/>
                <a:ea typeface="Arial"/>
                <a:cs typeface="Arial"/>
                <a:sym typeface="Arial"/>
              </a:rPr>
              <a:t>Superintendencia de Seguridad Social</a:t>
            </a:r>
            <a:r>
              <a:rPr b="1" i="0" lang="es-CL" sz="900" u="none" cap="none" strike="noStrike">
                <a:solidFill>
                  <a:srgbClr val="000099"/>
                </a:solidFill>
                <a:latin typeface="Arial"/>
                <a:ea typeface="Arial"/>
                <a:cs typeface="Arial"/>
                <a:sym typeface="Arial"/>
              </a:rPr>
              <a:t>, 18 de enero de </a:t>
            </a:r>
            <a:r>
              <a:rPr b="1" i="0" lang="es-CL" sz="1100" u="none" cap="none" strike="noStrike">
                <a:solidFill>
                  <a:srgbClr val="000099"/>
                </a:solidFill>
                <a:latin typeface="Arial"/>
                <a:ea typeface="Arial"/>
                <a:cs typeface="Arial"/>
                <a:sym typeface="Arial"/>
              </a:rPr>
              <a:t>2023</a:t>
            </a:r>
            <a:endParaRPr b="0" i="0" sz="1600" u="none" cap="none" strike="noStrike">
              <a:solidFill>
                <a:srgbClr val="00009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48" name="Shape 248"/>
        <p:cNvGrpSpPr/>
        <p:nvPr/>
      </p:nvGrpSpPr>
      <p:grpSpPr>
        <a:xfrm>
          <a:off x="0" y="0"/>
          <a:ext cx="0" cy="0"/>
          <a:chOff x="0" y="0"/>
          <a:chExt cx="0" cy="0"/>
        </a:xfrm>
      </p:grpSpPr>
      <p:sp>
        <p:nvSpPr>
          <p:cNvPr id="249" name="Google Shape;249;p3"/>
          <p:cNvSpPr txBox="1"/>
          <p:nvPr>
            <p:ph idx="1" type="body"/>
          </p:nvPr>
        </p:nvSpPr>
        <p:spPr>
          <a:xfrm>
            <a:off x="935425" y="4231625"/>
            <a:ext cx="10344800" cy="2268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2000"/>
              <a:buNone/>
            </a:pPr>
            <a:r>
              <a:rPr lang="es-CL" sz="3200">
                <a:solidFill>
                  <a:srgbClr val="FFFFFF"/>
                </a:solidFill>
                <a:latin typeface="Montserrat"/>
                <a:ea typeface="Montserrat"/>
                <a:cs typeface="Montserrat"/>
                <a:sym typeface="Montserrat"/>
              </a:rPr>
              <a:t>Análisis de Contexto</a:t>
            </a:r>
            <a:endParaRPr sz="32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2000"/>
              <a:buNone/>
            </a:pPr>
            <a:r>
              <a:t/>
            </a:r>
            <a:endParaRPr sz="2000">
              <a:solidFill>
                <a:srgbClr val="FFFFFF"/>
              </a:solidFill>
              <a:latin typeface="Montserrat"/>
              <a:ea typeface="Montserrat"/>
              <a:cs typeface="Montserrat"/>
              <a:sym typeface="Montserrat"/>
            </a:endParaRPr>
          </a:p>
        </p:txBody>
      </p:sp>
      <p:sp>
        <p:nvSpPr>
          <p:cNvPr id="250" name="Google Shape;250;p3"/>
          <p:cNvSpPr txBox="1"/>
          <p:nvPr/>
        </p:nvSpPr>
        <p:spPr>
          <a:xfrm>
            <a:off x="719851" y="1367850"/>
            <a:ext cx="3749600" cy="2061149"/>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0" i="0" lang="es-CL" sz="14000" u="none" cap="none" strike="noStrike">
                <a:solidFill>
                  <a:srgbClr val="FFFFFF"/>
                </a:solidFill>
                <a:latin typeface="Montserrat"/>
                <a:ea typeface="Montserrat"/>
                <a:cs typeface="Montserrat"/>
                <a:sym typeface="Montserrat"/>
              </a:rPr>
              <a:t>01</a:t>
            </a:r>
            <a:endParaRPr b="0" i="0" sz="14000" u="none" cap="none" strike="noStrike">
              <a:solidFill>
                <a:srgbClr val="FFFFF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1" lang="es-CL">
                <a:solidFill>
                  <a:srgbClr val="FF0000"/>
                </a:solidFill>
                <a:latin typeface="Calibri"/>
                <a:ea typeface="Calibri"/>
                <a:cs typeface="Calibri"/>
                <a:sym typeface="Calibri"/>
              </a:rPr>
              <a:t>¿Cuáles son los beneficios que forman parte de los Sistemas de información que integrarán el PIAS?</a:t>
            </a:r>
            <a:endParaRPr/>
          </a:p>
        </p:txBody>
      </p:sp>
      <p:sp>
        <p:nvSpPr>
          <p:cNvPr id="256" name="Google Shape;256;p4"/>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Verdana"/>
              <a:buNone/>
            </a:pPr>
            <a:fld id="{00000000-1234-1234-1234-123412341234}" type="slidenum">
              <a:rPr b="0" i="0" lang="es-CL"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257" name="Google Shape;257;p4"/>
          <p:cNvSpPr/>
          <p:nvPr/>
        </p:nvSpPr>
        <p:spPr>
          <a:xfrm>
            <a:off x="2327836" y="1124744"/>
            <a:ext cx="7008524" cy="504056"/>
          </a:xfrm>
          <a:prstGeom prst="roundRect">
            <a:avLst>
              <a:gd fmla="val 16667" name="adj"/>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ahoma"/>
              <a:buNone/>
            </a:pPr>
            <a:r>
              <a:rPr b="0" i="0" lang="es-CL" sz="1800" u="none" cap="none" strike="noStrike">
                <a:solidFill>
                  <a:srgbClr val="FFFFFF"/>
                </a:solidFill>
                <a:latin typeface="Tahoma"/>
                <a:ea typeface="Tahoma"/>
                <a:cs typeface="Tahoma"/>
                <a:sym typeface="Tahoma"/>
              </a:rPr>
              <a:t>Superintendencia de Seguridad Social</a:t>
            </a:r>
            <a:endParaRPr b="0" i="0" sz="1800" u="none" cap="none" strike="noStrike">
              <a:solidFill>
                <a:srgbClr val="FFFFFF"/>
              </a:solidFill>
              <a:latin typeface="Tahoma"/>
              <a:ea typeface="Tahoma"/>
              <a:cs typeface="Tahoma"/>
              <a:sym typeface="Tahoma"/>
            </a:endParaRPr>
          </a:p>
        </p:txBody>
      </p:sp>
      <p:sp>
        <p:nvSpPr>
          <p:cNvPr id="258" name="Google Shape;258;p4"/>
          <p:cNvSpPr/>
          <p:nvPr/>
        </p:nvSpPr>
        <p:spPr>
          <a:xfrm>
            <a:off x="2327836" y="1731959"/>
            <a:ext cx="7008524" cy="535785"/>
          </a:xfrm>
          <a:prstGeom prst="roundRect">
            <a:avLst>
              <a:gd fmla="val 16667" name="adj"/>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Tahoma"/>
              <a:buNone/>
            </a:pPr>
            <a:r>
              <a:rPr b="0" i="0" lang="es-CL" sz="1400" u="none" cap="none" strike="noStrike">
                <a:solidFill>
                  <a:srgbClr val="FFFFFF"/>
                </a:solidFill>
                <a:latin typeface="Tahoma"/>
                <a:ea typeface="Tahoma"/>
                <a:cs typeface="Tahoma"/>
                <a:sym typeface="Tahoma"/>
              </a:rPr>
              <a:t>Regímenes de Prestaciones Familiares y Subsidio Familiar</a:t>
            </a:r>
            <a:endParaRPr b="0" i="0" sz="1400" u="none" cap="none" strike="noStrike">
              <a:solidFill>
                <a:srgbClr val="FFFFFF"/>
              </a:solidFill>
              <a:latin typeface="Tahoma"/>
              <a:ea typeface="Tahoma"/>
              <a:cs typeface="Tahoma"/>
              <a:sym typeface="Tahoma"/>
            </a:endParaRPr>
          </a:p>
        </p:txBody>
      </p:sp>
      <p:sp>
        <p:nvSpPr>
          <p:cNvPr id="259" name="Google Shape;259;p4"/>
          <p:cNvSpPr/>
          <p:nvPr/>
        </p:nvSpPr>
        <p:spPr>
          <a:xfrm>
            <a:off x="5633590" y="2857494"/>
            <a:ext cx="1714500" cy="785812"/>
          </a:xfrm>
          <a:prstGeom prst="roundRect">
            <a:avLst>
              <a:gd fmla="val 16667" name="adj"/>
            </a:avLst>
          </a:prstGeom>
          <a:gradFill>
            <a:gsLst>
              <a:gs pos="0">
                <a:srgbClr val="000000"/>
              </a:gs>
              <a:gs pos="35000">
                <a:srgbClr val="000000"/>
              </a:gs>
              <a:gs pos="100000">
                <a:srgbClr val="000000"/>
              </a:gs>
            </a:gsLst>
            <a:lin ang="16200000" scaled="0"/>
          </a:gradFill>
          <a:ln cap="flat" cmpd="sng" w="9525">
            <a:solidFill>
              <a:srgbClr val="0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Tahoma"/>
              <a:buNone/>
            </a:pPr>
            <a:r>
              <a:rPr b="0" i="0" lang="es-CL" sz="1800" u="none" cap="none" strike="noStrike">
                <a:solidFill>
                  <a:srgbClr val="000000"/>
                </a:solidFill>
                <a:latin typeface="Tahoma"/>
                <a:ea typeface="Tahoma"/>
                <a:cs typeface="Tahoma"/>
                <a:sym typeface="Tahoma"/>
              </a:rPr>
              <a:t>Trabajadores y Pensionados</a:t>
            </a:r>
            <a:endParaRPr b="0" i="0" sz="1800" u="none" cap="none" strike="noStrike">
              <a:solidFill>
                <a:srgbClr val="000000"/>
              </a:solidFill>
              <a:latin typeface="Tahoma"/>
              <a:ea typeface="Tahoma"/>
              <a:cs typeface="Tahoma"/>
              <a:sym typeface="Tahoma"/>
            </a:endParaRPr>
          </a:p>
        </p:txBody>
      </p:sp>
      <p:sp>
        <p:nvSpPr>
          <p:cNvPr id="260" name="Google Shape;260;p4"/>
          <p:cNvSpPr/>
          <p:nvPr/>
        </p:nvSpPr>
        <p:spPr>
          <a:xfrm>
            <a:off x="5685434" y="4728235"/>
            <a:ext cx="1714500" cy="785813"/>
          </a:xfrm>
          <a:prstGeom prst="roundRect">
            <a:avLst>
              <a:gd fmla="val 16667" name="adj"/>
            </a:avLst>
          </a:prstGeom>
          <a:gradFill>
            <a:gsLst>
              <a:gs pos="0">
                <a:srgbClr val="000000"/>
              </a:gs>
              <a:gs pos="35000">
                <a:srgbClr val="000000"/>
              </a:gs>
              <a:gs pos="100000">
                <a:srgbClr val="000000"/>
              </a:gs>
            </a:gsLst>
            <a:lin ang="16200000" scaled="0"/>
          </a:gradFill>
          <a:ln cap="flat" cmpd="sng" w="9525">
            <a:solidFill>
              <a:srgbClr val="0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Tahoma"/>
              <a:buNone/>
            </a:pPr>
            <a:r>
              <a:rPr b="0" i="0" lang="es-CL" sz="1800" u="none" cap="none" strike="noStrike">
                <a:solidFill>
                  <a:srgbClr val="000000"/>
                </a:solidFill>
                <a:latin typeface="Tahoma"/>
                <a:ea typeface="Tahoma"/>
                <a:cs typeface="Tahoma"/>
                <a:sym typeface="Tahoma"/>
              </a:rPr>
              <a:t>Personas carentes de recursos</a:t>
            </a:r>
            <a:endParaRPr b="0" i="0" sz="1800" u="none" cap="none" strike="noStrike">
              <a:solidFill>
                <a:srgbClr val="000000"/>
              </a:solidFill>
              <a:latin typeface="Tahoma"/>
              <a:ea typeface="Tahoma"/>
              <a:cs typeface="Tahoma"/>
              <a:sym typeface="Tahoma"/>
            </a:endParaRPr>
          </a:p>
        </p:txBody>
      </p:sp>
      <p:sp>
        <p:nvSpPr>
          <p:cNvPr id="261" name="Google Shape;261;p4"/>
          <p:cNvSpPr/>
          <p:nvPr/>
        </p:nvSpPr>
        <p:spPr>
          <a:xfrm>
            <a:off x="2776064" y="2857487"/>
            <a:ext cx="2071688" cy="785812"/>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ahoma"/>
              <a:buNone/>
            </a:pPr>
            <a:r>
              <a:rPr b="0" i="0" lang="es-CL" sz="1800" u="none" cap="none" strike="noStrike">
                <a:solidFill>
                  <a:srgbClr val="FFFFFF"/>
                </a:solidFill>
                <a:latin typeface="Tahoma"/>
                <a:ea typeface="Tahoma"/>
                <a:cs typeface="Tahoma"/>
                <a:sym typeface="Tahoma"/>
              </a:rPr>
              <a:t>Asignación Familiar y Maternal</a:t>
            </a:r>
            <a:endParaRPr b="0" i="0" sz="1800" u="none" cap="none" strike="noStrike">
              <a:solidFill>
                <a:srgbClr val="FFFFFF"/>
              </a:solidFill>
              <a:latin typeface="Tahoma"/>
              <a:ea typeface="Tahoma"/>
              <a:cs typeface="Tahoma"/>
              <a:sym typeface="Tahoma"/>
            </a:endParaRPr>
          </a:p>
        </p:txBody>
      </p:sp>
      <p:sp>
        <p:nvSpPr>
          <p:cNvPr id="262" name="Google Shape;262;p4"/>
          <p:cNvSpPr/>
          <p:nvPr/>
        </p:nvSpPr>
        <p:spPr>
          <a:xfrm>
            <a:off x="2827908" y="4728241"/>
            <a:ext cx="2071688" cy="785813"/>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ahoma"/>
              <a:buNone/>
            </a:pPr>
            <a:r>
              <a:rPr b="0" i="0" lang="es-CL" sz="1800" u="none" cap="none" strike="noStrike">
                <a:solidFill>
                  <a:srgbClr val="FFFFFF"/>
                </a:solidFill>
                <a:latin typeface="Tahoma"/>
                <a:ea typeface="Tahoma"/>
                <a:cs typeface="Tahoma"/>
                <a:sym typeface="Tahoma"/>
              </a:rPr>
              <a:t>Subsidio </a:t>
            </a:r>
            <a:endParaRPr/>
          </a:p>
          <a:p>
            <a:pPr indent="0" lvl="0" marL="0" marR="0" rtl="0" algn="ctr">
              <a:lnSpc>
                <a:spcPct val="100000"/>
              </a:lnSpc>
              <a:spcBef>
                <a:spcPts val="0"/>
              </a:spcBef>
              <a:spcAft>
                <a:spcPts val="0"/>
              </a:spcAft>
              <a:buClr>
                <a:srgbClr val="FFFFFF"/>
              </a:buClr>
              <a:buSzPts val="1800"/>
              <a:buFont typeface="Tahoma"/>
              <a:buNone/>
            </a:pPr>
            <a:r>
              <a:rPr b="0" i="0" lang="es-CL" sz="1800" u="none" cap="none" strike="noStrike">
                <a:solidFill>
                  <a:srgbClr val="FFFFFF"/>
                </a:solidFill>
                <a:latin typeface="Tahoma"/>
                <a:ea typeface="Tahoma"/>
                <a:cs typeface="Tahoma"/>
                <a:sym typeface="Tahoma"/>
              </a:rPr>
              <a:t>Familiar</a:t>
            </a:r>
            <a:endParaRPr b="0" i="0" sz="1800" u="none" cap="none" strike="noStrike">
              <a:solidFill>
                <a:srgbClr val="FFFFFF"/>
              </a:solidFill>
              <a:latin typeface="Tahoma"/>
              <a:ea typeface="Tahoma"/>
              <a:cs typeface="Tahoma"/>
              <a:sym typeface="Tahoma"/>
            </a:endParaRPr>
          </a:p>
        </p:txBody>
      </p:sp>
      <p:sp>
        <p:nvSpPr>
          <p:cNvPr id="263" name="Google Shape;263;p4"/>
          <p:cNvSpPr/>
          <p:nvPr/>
        </p:nvSpPr>
        <p:spPr>
          <a:xfrm>
            <a:off x="7900006" y="4728241"/>
            <a:ext cx="1857388" cy="785813"/>
          </a:xfrm>
          <a:prstGeom prst="roundRect">
            <a:avLst>
              <a:gd fmla="val 16667" name="adj"/>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Tahoma"/>
              <a:buNone/>
            </a:pPr>
            <a:r>
              <a:rPr b="0" i="0" lang="es-CL" sz="1200" u="none" cap="none" strike="noStrike">
                <a:solidFill>
                  <a:srgbClr val="000000"/>
                </a:solidFill>
                <a:latin typeface="Tahoma"/>
                <a:ea typeface="Tahoma"/>
                <a:cs typeface="Tahoma"/>
                <a:sym typeface="Tahoma"/>
              </a:rPr>
              <a:t>Fondo Nacional de Subsidio Familiar</a:t>
            </a:r>
            <a:endParaRPr b="0" i="0" sz="1200" u="none" cap="none" strike="noStrike">
              <a:solidFill>
                <a:srgbClr val="000000"/>
              </a:solidFill>
              <a:latin typeface="Tahoma"/>
              <a:ea typeface="Tahoma"/>
              <a:cs typeface="Tahoma"/>
              <a:sym typeface="Tahoma"/>
            </a:endParaRPr>
          </a:p>
        </p:txBody>
      </p:sp>
      <p:sp>
        <p:nvSpPr>
          <p:cNvPr id="264" name="Google Shape;264;p4"/>
          <p:cNvSpPr/>
          <p:nvPr/>
        </p:nvSpPr>
        <p:spPr>
          <a:xfrm>
            <a:off x="7848162" y="2857487"/>
            <a:ext cx="1857388" cy="785813"/>
          </a:xfrm>
          <a:prstGeom prst="roundRect">
            <a:avLst>
              <a:gd fmla="val 16667" name="adj"/>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Tahoma"/>
              <a:buNone/>
            </a:pPr>
            <a:r>
              <a:rPr b="0" i="0" lang="es-CL" sz="1200" u="none" cap="none" strike="noStrike">
                <a:solidFill>
                  <a:srgbClr val="000000"/>
                </a:solidFill>
                <a:latin typeface="Tahoma"/>
                <a:ea typeface="Tahoma"/>
                <a:cs typeface="Tahoma"/>
                <a:sym typeface="Tahoma"/>
              </a:rPr>
              <a:t>Fondo Único de Prestaciones Familiares y Subsidio de Cesantía</a:t>
            </a:r>
            <a:endParaRPr b="0" i="0" sz="1200" u="none" cap="none" strike="noStrike">
              <a:solidFill>
                <a:srgbClr val="000000"/>
              </a:solidFill>
              <a:latin typeface="Tahoma"/>
              <a:ea typeface="Tahoma"/>
              <a:cs typeface="Tahoma"/>
              <a:sym typeface="Tahoma"/>
            </a:endParaRPr>
          </a:p>
        </p:txBody>
      </p:sp>
      <p:sp>
        <p:nvSpPr>
          <p:cNvPr id="265" name="Google Shape;265;p4"/>
          <p:cNvSpPr txBox="1"/>
          <p:nvPr/>
        </p:nvSpPr>
        <p:spPr>
          <a:xfrm>
            <a:off x="10380079" y="3017412"/>
            <a:ext cx="1000125" cy="6000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CL" sz="1100" u="none" cap="none" strike="noStrike">
                <a:solidFill>
                  <a:srgbClr val="000000"/>
                </a:solidFill>
                <a:latin typeface="Tahoma"/>
                <a:ea typeface="Tahoma"/>
                <a:cs typeface="Tahoma"/>
                <a:sym typeface="Tahoma"/>
              </a:rPr>
              <a:t>DFL 150, Mintrab, 1981</a:t>
            </a:r>
            <a:endParaRPr b="0" i="0" sz="1100" u="none" cap="none" strike="noStrike">
              <a:solidFill>
                <a:srgbClr val="000000"/>
              </a:solidFill>
              <a:latin typeface="Tahoma"/>
              <a:ea typeface="Tahoma"/>
              <a:cs typeface="Tahoma"/>
              <a:sym typeface="Tahoma"/>
            </a:endParaRPr>
          </a:p>
        </p:txBody>
      </p:sp>
      <p:sp>
        <p:nvSpPr>
          <p:cNvPr id="266" name="Google Shape;266;p4"/>
          <p:cNvSpPr txBox="1"/>
          <p:nvPr/>
        </p:nvSpPr>
        <p:spPr>
          <a:xfrm>
            <a:off x="10574798" y="4959591"/>
            <a:ext cx="928687" cy="4302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CL" sz="1100" u="none" cap="none" strike="noStrike">
                <a:solidFill>
                  <a:srgbClr val="000000"/>
                </a:solidFill>
                <a:latin typeface="Tahoma"/>
                <a:ea typeface="Tahoma"/>
                <a:cs typeface="Tahoma"/>
                <a:sym typeface="Tahoma"/>
              </a:rPr>
              <a:t>Ley 18.020</a:t>
            </a:r>
            <a:endParaRPr/>
          </a:p>
          <a:p>
            <a:pPr indent="0" lvl="0" marL="0" marR="0" rtl="0" algn="l">
              <a:spcBef>
                <a:spcPts val="0"/>
              </a:spcBef>
              <a:spcAft>
                <a:spcPts val="0"/>
              </a:spcAft>
              <a:buNone/>
            </a:pPr>
            <a:r>
              <a:rPr b="0" i="0" lang="es-CL" sz="1100" u="none" cap="none" strike="noStrike">
                <a:solidFill>
                  <a:srgbClr val="000000"/>
                </a:solidFill>
                <a:latin typeface="Tahoma"/>
                <a:ea typeface="Tahoma"/>
                <a:cs typeface="Tahoma"/>
                <a:sym typeface="Tahoma"/>
              </a:rPr>
              <a:t>Ley 18.611</a:t>
            </a:r>
            <a:endParaRPr b="0" i="0" sz="1100" u="none" cap="none" strike="noStrike">
              <a:solidFill>
                <a:srgbClr val="000000"/>
              </a:solidFill>
              <a:latin typeface="Tahoma"/>
              <a:ea typeface="Tahoma"/>
              <a:cs typeface="Tahoma"/>
              <a:sym typeface="Tahoma"/>
            </a:endParaRPr>
          </a:p>
        </p:txBody>
      </p:sp>
      <p:sp>
        <p:nvSpPr>
          <p:cNvPr id="267" name="Google Shape;267;p4"/>
          <p:cNvSpPr/>
          <p:nvPr/>
        </p:nvSpPr>
        <p:spPr>
          <a:xfrm>
            <a:off x="4990642" y="3071801"/>
            <a:ext cx="500066" cy="357190"/>
          </a:xfrm>
          <a:prstGeom prst="rightArrow">
            <a:avLst>
              <a:gd fmla="val 50000" name="adj1"/>
              <a:gd fmla="val 50000" name="adj2"/>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68" name="Google Shape;268;p4"/>
          <p:cNvSpPr/>
          <p:nvPr/>
        </p:nvSpPr>
        <p:spPr>
          <a:xfrm>
            <a:off x="5042486" y="4942555"/>
            <a:ext cx="500066" cy="357190"/>
          </a:xfrm>
          <a:prstGeom prst="rightArrow">
            <a:avLst>
              <a:gd fmla="val 50000" name="adj1"/>
              <a:gd fmla="val 50000" name="adj2"/>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69" name="Google Shape;269;p4"/>
          <p:cNvSpPr txBox="1"/>
          <p:nvPr/>
        </p:nvSpPr>
        <p:spPr>
          <a:xfrm>
            <a:off x="4121422" y="3859886"/>
            <a:ext cx="609452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CL" sz="1200" u="sng" cap="none" strike="noStrike">
                <a:solidFill>
                  <a:schemeClr val="dk1"/>
                </a:solidFill>
                <a:latin typeface="Arial"/>
                <a:ea typeface="Arial"/>
                <a:cs typeface="Arial"/>
                <a:sym typeface="Arial"/>
                <a:hlinkClick r:id="rId3">
                  <a:extLst>
                    <a:ext uri="{A12FA001-AC4F-418D-AE19-62706E023703}">
                      <ahyp:hlinkClr val="tx"/>
                    </a:ext>
                  </a:extLst>
                </a:hlinkClick>
              </a:rPr>
              <a:t>https://www.suseso.cl/606/w3-propertyvalue-528.html</a:t>
            </a:r>
            <a:r>
              <a:rPr b="0" i="0" lang="es-CL" sz="1200" u="none" cap="none" strike="noStrike">
                <a:solidFill>
                  <a:schemeClr val="dk1"/>
                </a:solidFill>
                <a:latin typeface="Arial"/>
                <a:ea typeface="Arial"/>
                <a:cs typeface="Arial"/>
                <a:sym typeface="Arial"/>
              </a:rPr>
              <a:t> </a:t>
            </a:r>
            <a:endParaRPr/>
          </a:p>
        </p:txBody>
      </p:sp>
      <p:pic>
        <p:nvPicPr>
          <p:cNvPr id="270" name="Google Shape;270;p4"/>
          <p:cNvPicPr preferRelativeResize="0"/>
          <p:nvPr/>
        </p:nvPicPr>
        <p:blipFill rotWithShape="1">
          <a:blip r:embed="rId4">
            <a:alphaModFix/>
          </a:blip>
          <a:srcRect b="0" l="0" r="0" t="0"/>
          <a:stretch/>
        </p:blipFill>
        <p:spPr>
          <a:xfrm>
            <a:off x="269288" y="2678893"/>
            <a:ext cx="2037991" cy="1143000"/>
          </a:xfrm>
          <a:prstGeom prst="rect">
            <a:avLst/>
          </a:prstGeom>
          <a:noFill/>
          <a:ln>
            <a:noFill/>
          </a:ln>
        </p:spPr>
      </p:pic>
      <p:sp>
        <p:nvSpPr>
          <p:cNvPr id="271" name="Google Shape;271;p4"/>
          <p:cNvSpPr txBox="1"/>
          <p:nvPr/>
        </p:nvSpPr>
        <p:spPr>
          <a:xfrm>
            <a:off x="4223792" y="6026387"/>
            <a:ext cx="609452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L" sz="1200" u="sng">
                <a:solidFill>
                  <a:schemeClr val="dk1"/>
                </a:solidFill>
                <a:latin typeface="Arial"/>
                <a:ea typeface="Arial"/>
                <a:cs typeface="Arial"/>
                <a:sym typeface="Arial"/>
                <a:hlinkClick r:id="rId5">
                  <a:extLst>
                    <a:ext uri="{A12FA001-AC4F-418D-AE19-62706E023703}">
                      <ahyp:hlinkClr val="tx"/>
                    </a:ext>
                  </a:extLst>
                </a:hlinkClick>
              </a:rPr>
              <a:t>https://www.suseso.cl/606/w3-propertyvalue-562.html</a:t>
            </a:r>
            <a:r>
              <a:rPr lang="es-CL" sz="1200">
                <a:solidFill>
                  <a:schemeClr val="dk1"/>
                </a:solidFill>
                <a:latin typeface="Arial"/>
                <a:ea typeface="Arial"/>
                <a:cs typeface="Arial"/>
                <a:sym typeface="Arial"/>
              </a:rPr>
              <a:t> </a:t>
            </a:r>
            <a:endParaRPr/>
          </a:p>
        </p:txBody>
      </p:sp>
      <p:pic>
        <p:nvPicPr>
          <p:cNvPr id="272" name="Google Shape;272;p4"/>
          <p:cNvPicPr preferRelativeResize="0"/>
          <p:nvPr/>
        </p:nvPicPr>
        <p:blipFill rotWithShape="1">
          <a:blip r:embed="rId6">
            <a:alphaModFix/>
          </a:blip>
          <a:srcRect b="0" l="0" r="0" t="0"/>
          <a:stretch/>
        </p:blipFill>
        <p:spPr>
          <a:xfrm>
            <a:off x="289845" y="4590229"/>
            <a:ext cx="2037991" cy="1143000"/>
          </a:xfrm>
          <a:prstGeom prst="rect">
            <a:avLst/>
          </a:prstGeom>
          <a:noFill/>
          <a:ln>
            <a:noFill/>
          </a:ln>
        </p:spPr>
      </p:pic>
      <p:pic>
        <p:nvPicPr>
          <p:cNvPr descr="Dirección" id="273" name="Google Shape;273;p4"/>
          <p:cNvPicPr preferRelativeResize="0"/>
          <p:nvPr/>
        </p:nvPicPr>
        <p:blipFill rotWithShape="1">
          <a:blip r:embed="rId7">
            <a:alphaModFix/>
          </a:blip>
          <a:srcRect b="0" l="0" r="0" t="0"/>
          <a:stretch/>
        </p:blipFill>
        <p:spPr>
          <a:xfrm rot="2195393">
            <a:off x="3365429" y="3696985"/>
            <a:ext cx="745232" cy="745232"/>
          </a:xfrm>
          <a:prstGeom prst="rect">
            <a:avLst/>
          </a:prstGeom>
          <a:noFill/>
          <a:ln>
            <a:noFill/>
          </a:ln>
        </p:spPr>
      </p:pic>
      <p:pic>
        <p:nvPicPr>
          <p:cNvPr descr="Dirección" id="274" name="Google Shape;274;p4"/>
          <p:cNvPicPr preferRelativeResize="0"/>
          <p:nvPr/>
        </p:nvPicPr>
        <p:blipFill rotWithShape="1">
          <a:blip r:embed="rId7">
            <a:alphaModFix/>
          </a:blip>
          <a:srcRect b="0" l="0" r="0" t="0"/>
          <a:stretch/>
        </p:blipFill>
        <p:spPr>
          <a:xfrm rot="2195393">
            <a:off x="3340552" y="5856544"/>
            <a:ext cx="745232" cy="745232"/>
          </a:xfrm>
          <a:prstGeom prst="rect">
            <a:avLst/>
          </a:prstGeom>
          <a:noFill/>
          <a:ln>
            <a:noFill/>
          </a:ln>
        </p:spPr>
      </p:pic>
      <p:sp>
        <p:nvSpPr>
          <p:cNvPr id="275" name="Google Shape;275;p4"/>
          <p:cNvSpPr txBox="1"/>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s-CL" sz="1000" u="none">
                <a:solidFill>
                  <a:srgbClr val="898989"/>
                </a:solidFill>
                <a:latin typeface="Verdana"/>
                <a:ea typeface="Verdana"/>
                <a:cs typeface="Verdana"/>
                <a:sym typeface="Verdana"/>
              </a:rPr>
              <a:t>‹#›</a:t>
            </a:fld>
            <a:endParaRPr b="0" sz="1000" u="none">
              <a:solidFill>
                <a:srgbClr val="898989"/>
              </a:solidFill>
              <a:latin typeface="Verdana"/>
              <a:ea typeface="Verdana"/>
              <a:cs typeface="Verdana"/>
              <a:sym typeface="Verdana"/>
            </a:endParaRPr>
          </a:p>
        </p:txBody>
      </p:sp>
      <p:sp>
        <p:nvSpPr>
          <p:cNvPr id="276" name="Google Shape;276;p4"/>
          <p:cNvSpPr txBox="1"/>
          <p:nvPr/>
        </p:nvSpPr>
        <p:spPr>
          <a:xfrm>
            <a:off x="-108773" y="6563712"/>
            <a:ext cx="3689350" cy="330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Calibri"/>
              <a:buNone/>
            </a:pPr>
            <a:r>
              <a:rPr b="0" i="0" lang="es-CL" sz="1000" u="none" cap="none" strike="noStrike">
                <a:solidFill>
                  <a:srgbClr val="898989"/>
                </a:solidFill>
                <a:latin typeface="Calibri"/>
                <a:ea typeface="Calibri"/>
                <a:cs typeface="Calibri"/>
                <a:sym typeface="Calibri"/>
              </a:rPr>
              <a:t>Gobierno de Chile | Superintendencia de Seguridad Social</a:t>
            </a:r>
            <a:endParaRPr b="0" i="0" sz="1000" u="none" cap="none" strike="noStrike">
              <a:solidFill>
                <a:srgbClr val="898989"/>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5"/>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1" lang="es-CL">
                <a:solidFill>
                  <a:srgbClr val="FF0000"/>
                </a:solidFill>
                <a:latin typeface="Calibri"/>
                <a:ea typeface="Calibri"/>
                <a:cs typeface="Calibri"/>
                <a:sym typeface="Calibri"/>
              </a:rPr>
              <a:t>¿Cuáles son las competencias que la SUSESO tiene en la materia?</a:t>
            </a:r>
            <a:endParaRPr/>
          </a:p>
        </p:txBody>
      </p:sp>
      <p:sp>
        <p:nvSpPr>
          <p:cNvPr id="282" name="Google Shape;282;p5"/>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Verdana"/>
              <a:buNone/>
            </a:pPr>
            <a:fld id="{00000000-1234-1234-1234-123412341234}" type="slidenum">
              <a:rPr b="0" i="0" lang="es-CL"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283" name="Google Shape;283;p5"/>
          <p:cNvSpPr/>
          <p:nvPr/>
        </p:nvSpPr>
        <p:spPr>
          <a:xfrm>
            <a:off x="1721182" y="2982132"/>
            <a:ext cx="2071687" cy="1785950"/>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Tahoma"/>
              <a:buNone/>
            </a:pPr>
            <a:r>
              <a:rPr b="0" i="0" lang="es-CL" sz="1400" u="none" cap="none" strike="noStrike">
                <a:solidFill>
                  <a:srgbClr val="FFFFFF"/>
                </a:solidFill>
                <a:latin typeface="Tahoma"/>
                <a:ea typeface="Tahoma"/>
                <a:cs typeface="Tahoma"/>
                <a:sym typeface="Tahoma"/>
              </a:rPr>
              <a:t>Dictar Normas e Instrucciones que son obligatorias para todas las entidades administradoras</a:t>
            </a:r>
            <a:endParaRPr b="0" i="0" sz="1400" u="none" cap="none" strike="noStrike">
              <a:solidFill>
                <a:srgbClr val="FFFFFF"/>
              </a:solidFill>
              <a:latin typeface="Tahoma"/>
              <a:ea typeface="Tahoma"/>
              <a:cs typeface="Tahoma"/>
              <a:sym typeface="Tahoma"/>
            </a:endParaRPr>
          </a:p>
        </p:txBody>
      </p:sp>
      <p:sp>
        <p:nvSpPr>
          <p:cNvPr id="284" name="Google Shape;284;p5"/>
          <p:cNvSpPr/>
          <p:nvPr/>
        </p:nvSpPr>
        <p:spPr>
          <a:xfrm>
            <a:off x="3935760" y="2910694"/>
            <a:ext cx="2071687" cy="1857388"/>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Tahoma"/>
              <a:buNone/>
            </a:pPr>
            <a:r>
              <a:rPr b="0" i="0" lang="es-CL" sz="1400" u="none" cap="none" strike="noStrike">
                <a:solidFill>
                  <a:srgbClr val="FFFFFF"/>
                </a:solidFill>
                <a:latin typeface="Tahoma"/>
                <a:ea typeface="Tahoma"/>
                <a:cs typeface="Tahoma"/>
                <a:sym typeface="Tahoma"/>
              </a:rPr>
              <a:t>Tuición y Fiscalización de los Regímenes de Prestaciones Familiares y Subsidio Familiar</a:t>
            </a:r>
            <a:endParaRPr b="0" i="0" sz="1400" u="none" cap="none" strike="noStrike">
              <a:solidFill>
                <a:srgbClr val="FFFFFF"/>
              </a:solidFill>
              <a:latin typeface="Tahoma"/>
              <a:ea typeface="Tahoma"/>
              <a:cs typeface="Tahoma"/>
              <a:sym typeface="Tahoma"/>
            </a:endParaRPr>
          </a:p>
        </p:txBody>
      </p:sp>
      <p:sp>
        <p:nvSpPr>
          <p:cNvPr id="285" name="Google Shape;285;p5"/>
          <p:cNvSpPr/>
          <p:nvPr/>
        </p:nvSpPr>
        <p:spPr>
          <a:xfrm>
            <a:off x="8364916" y="2910694"/>
            <a:ext cx="2071688" cy="1857377"/>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Tahoma"/>
              <a:buNone/>
            </a:pPr>
            <a:r>
              <a:rPr b="0" i="0" lang="es-CL" sz="1400" u="none" cap="none" strike="noStrike">
                <a:solidFill>
                  <a:srgbClr val="FFFFFF"/>
                </a:solidFill>
                <a:latin typeface="Tahoma"/>
                <a:ea typeface="Tahoma"/>
                <a:cs typeface="Tahoma"/>
                <a:sym typeface="Tahoma"/>
              </a:rPr>
              <a:t>Contencioso Administrativo</a:t>
            </a:r>
            <a:endParaRPr b="0" i="0" sz="1400" u="none" cap="none" strike="noStrike">
              <a:solidFill>
                <a:srgbClr val="FFFFFF"/>
              </a:solidFill>
              <a:latin typeface="Tahoma"/>
              <a:ea typeface="Tahoma"/>
              <a:cs typeface="Tahoma"/>
              <a:sym typeface="Tahoma"/>
            </a:endParaRPr>
          </a:p>
        </p:txBody>
      </p:sp>
      <p:sp>
        <p:nvSpPr>
          <p:cNvPr id="286" name="Google Shape;286;p5"/>
          <p:cNvSpPr/>
          <p:nvPr/>
        </p:nvSpPr>
        <p:spPr>
          <a:xfrm>
            <a:off x="6150338" y="2910694"/>
            <a:ext cx="2071687" cy="1857377"/>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Tahoma"/>
              <a:ea typeface="Tahoma"/>
              <a:cs typeface="Tahoma"/>
              <a:sym typeface="Tahoma"/>
            </a:endParaRPr>
          </a:p>
          <a:p>
            <a:pPr indent="0" lvl="0" marL="0" marR="0" rtl="0" algn="ctr">
              <a:lnSpc>
                <a:spcPct val="100000"/>
              </a:lnSpc>
              <a:spcBef>
                <a:spcPts val="0"/>
              </a:spcBef>
              <a:spcAft>
                <a:spcPts val="0"/>
              </a:spcAft>
              <a:buClr>
                <a:srgbClr val="FFFFFF"/>
              </a:buClr>
              <a:buSzPts val="1400"/>
              <a:buFont typeface="Tahoma"/>
              <a:buNone/>
            </a:pPr>
            <a:r>
              <a:rPr b="0" i="0" lang="es-CL" sz="1400" u="none" cap="none" strike="noStrike">
                <a:solidFill>
                  <a:srgbClr val="FFFFFF"/>
                </a:solidFill>
                <a:latin typeface="Tahoma"/>
                <a:ea typeface="Tahoma"/>
                <a:cs typeface="Tahoma"/>
                <a:sym typeface="Tahoma"/>
              </a:rPr>
              <a:t>Administración Financiera del Fondo Único De Prestaciones Familiares y Subsidio de Cesantía y del Fondo Nacional de Subsidio Familiar</a:t>
            </a:r>
            <a:endParaRPr b="0" i="0" sz="1400" u="none" cap="none" strike="noStrike">
              <a:solidFill>
                <a:srgbClr val="FFFFFF"/>
              </a:solidFill>
              <a:latin typeface="Tahoma"/>
              <a:ea typeface="Tahoma"/>
              <a:cs typeface="Tahoma"/>
              <a:sym typeface="Tahoma"/>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Tahoma"/>
              <a:ea typeface="Tahoma"/>
              <a:cs typeface="Tahoma"/>
              <a:sym typeface="Tahoma"/>
            </a:endParaRPr>
          </a:p>
        </p:txBody>
      </p:sp>
      <p:sp>
        <p:nvSpPr>
          <p:cNvPr id="287" name="Google Shape;287;p5"/>
          <p:cNvSpPr/>
          <p:nvPr/>
        </p:nvSpPr>
        <p:spPr>
          <a:xfrm>
            <a:off x="3935760" y="1124744"/>
            <a:ext cx="2062178" cy="928694"/>
          </a:xfrm>
          <a:prstGeom prst="roundRect">
            <a:avLst>
              <a:gd fmla="val 16667" name="adj"/>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Tahoma"/>
              <a:buNone/>
            </a:pPr>
            <a:r>
              <a:rPr b="0" i="0" lang="es-CL" sz="1200" u="none" cap="none" strike="noStrike">
                <a:solidFill>
                  <a:srgbClr val="FFFFFF"/>
                </a:solidFill>
                <a:latin typeface="Tahoma"/>
                <a:ea typeface="Tahoma"/>
                <a:cs typeface="Tahoma"/>
                <a:sym typeface="Tahoma"/>
              </a:rPr>
              <a:t>FISCALIZA</a:t>
            </a:r>
            <a:endParaRPr b="0" i="0" sz="1200" u="none" cap="none" strike="noStrike">
              <a:solidFill>
                <a:srgbClr val="FFFFFF"/>
              </a:solidFill>
              <a:latin typeface="Tahoma"/>
              <a:ea typeface="Tahoma"/>
              <a:cs typeface="Tahoma"/>
              <a:sym typeface="Tahoma"/>
            </a:endParaRPr>
          </a:p>
        </p:txBody>
      </p:sp>
      <p:sp>
        <p:nvSpPr>
          <p:cNvPr id="288" name="Google Shape;288;p5"/>
          <p:cNvSpPr/>
          <p:nvPr/>
        </p:nvSpPr>
        <p:spPr>
          <a:xfrm>
            <a:off x="6150338" y="1124744"/>
            <a:ext cx="2062178" cy="928694"/>
          </a:xfrm>
          <a:prstGeom prst="roundRect">
            <a:avLst>
              <a:gd fmla="val 16667" name="adj"/>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Tahoma"/>
              <a:buNone/>
            </a:pPr>
            <a:r>
              <a:rPr b="0" i="0" lang="es-CL" sz="1200" u="none" cap="none" strike="noStrike">
                <a:solidFill>
                  <a:srgbClr val="FFFFFF"/>
                </a:solidFill>
                <a:latin typeface="Tahoma"/>
                <a:ea typeface="Tahoma"/>
                <a:cs typeface="Tahoma"/>
                <a:sym typeface="Tahoma"/>
              </a:rPr>
              <a:t>ADMINISTRA</a:t>
            </a:r>
            <a:endParaRPr b="0" i="0" sz="1200" u="none" cap="none" strike="noStrike">
              <a:solidFill>
                <a:srgbClr val="FFFFFF"/>
              </a:solidFill>
              <a:latin typeface="Tahoma"/>
              <a:ea typeface="Tahoma"/>
              <a:cs typeface="Tahoma"/>
              <a:sym typeface="Tahoma"/>
            </a:endParaRPr>
          </a:p>
        </p:txBody>
      </p:sp>
      <p:sp>
        <p:nvSpPr>
          <p:cNvPr id="289" name="Google Shape;289;p5"/>
          <p:cNvSpPr/>
          <p:nvPr/>
        </p:nvSpPr>
        <p:spPr>
          <a:xfrm>
            <a:off x="1721182" y="1124744"/>
            <a:ext cx="2062178" cy="928694"/>
          </a:xfrm>
          <a:prstGeom prst="roundRect">
            <a:avLst>
              <a:gd fmla="val 16667" name="adj"/>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Tahoma"/>
              <a:buNone/>
            </a:pPr>
            <a:r>
              <a:rPr b="0" i="0" lang="es-CL" sz="1200" u="none" cap="none" strike="noStrike">
                <a:solidFill>
                  <a:srgbClr val="FFFFFF"/>
                </a:solidFill>
                <a:latin typeface="Tahoma"/>
                <a:ea typeface="Tahoma"/>
                <a:cs typeface="Tahoma"/>
                <a:sym typeface="Tahoma"/>
              </a:rPr>
              <a:t>REGULA</a:t>
            </a:r>
            <a:endParaRPr b="0" i="0" sz="1200" u="none" cap="none" strike="noStrike">
              <a:solidFill>
                <a:srgbClr val="FFFFFF"/>
              </a:solidFill>
              <a:latin typeface="Tahoma"/>
              <a:ea typeface="Tahoma"/>
              <a:cs typeface="Tahoma"/>
              <a:sym typeface="Tahoma"/>
            </a:endParaRPr>
          </a:p>
        </p:txBody>
      </p:sp>
      <p:sp>
        <p:nvSpPr>
          <p:cNvPr id="290" name="Google Shape;290;p5"/>
          <p:cNvSpPr/>
          <p:nvPr/>
        </p:nvSpPr>
        <p:spPr>
          <a:xfrm>
            <a:off x="8374440" y="1124744"/>
            <a:ext cx="2062178" cy="928694"/>
          </a:xfrm>
          <a:prstGeom prst="roundRect">
            <a:avLst>
              <a:gd fmla="val 16667" name="adj"/>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Tahoma"/>
              <a:buNone/>
            </a:pPr>
            <a:r>
              <a:rPr b="0" i="0" lang="es-CL" sz="1200" u="none" cap="none" strike="noStrike">
                <a:solidFill>
                  <a:srgbClr val="FFFFFF"/>
                </a:solidFill>
                <a:latin typeface="Tahoma"/>
                <a:ea typeface="Tahoma"/>
                <a:cs typeface="Tahoma"/>
                <a:sym typeface="Tahoma"/>
              </a:rPr>
              <a:t>RESUELVE</a:t>
            </a:r>
            <a:endParaRPr b="0" i="0" sz="1200" u="none" cap="none" strike="noStrike">
              <a:solidFill>
                <a:srgbClr val="FFFFFF"/>
              </a:solidFill>
              <a:latin typeface="Tahoma"/>
              <a:ea typeface="Tahoma"/>
              <a:cs typeface="Tahoma"/>
              <a:sym typeface="Tahoma"/>
            </a:endParaRPr>
          </a:p>
        </p:txBody>
      </p:sp>
      <p:sp>
        <p:nvSpPr>
          <p:cNvPr id="291" name="Google Shape;291;p5"/>
          <p:cNvSpPr/>
          <p:nvPr/>
        </p:nvSpPr>
        <p:spPr>
          <a:xfrm>
            <a:off x="2435562" y="2196314"/>
            <a:ext cx="571504" cy="571504"/>
          </a:xfrm>
          <a:prstGeom prst="downArrow">
            <a:avLst>
              <a:gd fmla="val 50000" name="adj1"/>
              <a:gd fmla="val 50000" name="adj2"/>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92" name="Google Shape;292;p5"/>
          <p:cNvSpPr/>
          <p:nvPr/>
        </p:nvSpPr>
        <p:spPr>
          <a:xfrm>
            <a:off x="4650140" y="2196314"/>
            <a:ext cx="571504" cy="571504"/>
          </a:xfrm>
          <a:prstGeom prst="downArrow">
            <a:avLst>
              <a:gd fmla="val 50000" name="adj1"/>
              <a:gd fmla="val 50000" name="adj2"/>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93" name="Google Shape;293;p5"/>
          <p:cNvSpPr/>
          <p:nvPr/>
        </p:nvSpPr>
        <p:spPr>
          <a:xfrm>
            <a:off x="6793280" y="2196314"/>
            <a:ext cx="571504" cy="571504"/>
          </a:xfrm>
          <a:prstGeom prst="downArrow">
            <a:avLst>
              <a:gd fmla="val 50000" name="adj1"/>
              <a:gd fmla="val 50000" name="adj2"/>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94" name="Google Shape;294;p5"/>
          <p:cNvSpPr/>
          <p:nvPr/>
        </p:nvSpPr>
        <p:spPr>
          <a:xfrm>
            <a:off x="9150734" y="2196314"/>
            <a:ext cx="571504" cy="571504"/>
          </a:xfrm>
          <a:prstGeom prst="downArrow">
            <a:avLst>
              <a:gd fmla="val 50000" name="adj1"/>
              <a:gd fmla="val 50000" name="adj2"/>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95" name="Google Shape;295;p5"/>
          <p:cNvSpPr/>
          <p:nvPr/>
        </p:nvSpPr>
        <p:spPr>
          <a:xfrm>
            <a:off x="1735980" y="5213838"/>
            <a:ext cx="8700624" cy="535785"/>
          </a:xfrm>
          <a:prstGeom prst="roundRect">
            <a:avLst>
              <a:gd fmla="val 16667" name="adj"/>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Tahoma"/>
              <a:buNone/>
            </a:pPr>
            <a:r>
              <a:rPr b="0" i="0" lang="es-CL" sz="1400" u="none" cap="none" strike="noStrike">
                <a:solidFill>
                  <a:srgbClr val="FFFFFF"/>
                </a:solidFill>
                <a:latin typeface="Tahoma"/>
                <a:ea typeface="Tahoma"/>
                <a:cs typeface="Tahoma"/>
                <a:sym typeface="Tahoma"/>
              </a:rPr>
              <a:t>En este contexto, ha diseñado, desarrollado, implementado y operado los sistemas de información que permiten su funcionamiento </a:t>
            </a:r>
            <a:endParaRPr b="0" i="0" sz="1400" u="none" cap="none" strike="noStrike">
              <a:solidFill>
                <a:srgbClr val="FFFFFF"/>
              </a:solidFill>
              <a:latin typeface="Tahoma"/>
              <a:ea typeface="Tahoma"/>
              <a:cs typeface="Tahoma"/>
              <a:sym typeface="Tahoma"/>
            </a:endParaRPr>
          </a:p>
        </p:txBody>
      </p:sp>
      <p:sp>
        <p:nvSpPr>
          <p:cNvPr id="296" name="Google Shape;296;p5"/>
          <p:cNvSpPr/>
          <p:nvPr/>
        </p:nvSpPr>
        <p:spPr>
          <a:xfrm>
            <a:off x="3935760" y="5787503"/>
            <a:ext cx="2062178" cy="596282"/>
          </a:xfrm>
          <a:prstGeom prst="roundRect">
            <a:avLst>
              <a:gd fmla="val 16667" name="adj"/>
            </a:avLst>
          </a:prstGeom>
          <a:solidFill>
            <a:srgbClr val="FABF8E"/>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Tahoma"/>
              <a:buNone/>
            </a:pPr>
            <a:r>
              <a:rPr lang="es-CL" sz="1200" u="sng">
                <a:solidFill>
                  <a:schemeClr val="dk1"/>
                </a:solidFill>
                <a:latin typeface="Tahoma"/>
                <a:ea typeface="Tahoma"/>
                <a:cs typeface="Tahoma"/>
                <a:sym typeface="Tahoma"/>
                <a:hlinkClick r:id="rId3">
                  <a:extLst>
                    <a:ext uri="{A12FA001-AC4F-418D-AE19-62706E023703}">
                      <ahyp:hlinkClr val="tx"/>
                    </a:ext>
                  </a:extLst>
                </a:hlinkClick>
              </a:rPr>
              <a:t>SIVEGAM</a:t>
            </a:r>
            <a:endParaRPr b="0" i="0" sz="1200" u="none" cap="none" strike="noStrike">
              <a:solidFill>
                <a:schemeClr val="dk1"/>
              </a:solidFill>
              <a:latin typeface="Tahoma"/>
              <a:ea typeface="Tahoma"/>
              <a:cs typeface="Tahoma"/>
              <a:sym typeface="Tahoma"/>
            </a:endParaRPr>
          </a:p>
        </p:txBody>
      </p:sp>
      <p:sp>
        <p:nvSpPr>
          <p:cNvPr id="297" name="Google Shape;297;p5"/>
          <p:cNvSpPr/>
          <p:nvPr/>
        </p:nvSpPr>
        <p:spPr>
          <a:xfrm>
            <a:off x="6150338" y="5787503"/>
            <a:ext cx="2062178" cy="596282"/>
          </a:xfrm>
          <a:prstGeom prst="roundRect">
            <a:avLst>
              <a:gd fmla="val 16667" name="adj"/>
            </a:avLst>
          </a:prstGeom>
          <a:solidFill>
            <a:srgbClr val="FABF8E"/>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Tahoma"/>
              <a:buNone/>
            </a:pPr>
            <a:r>
              <a:rPr b="0" i="0" lang="es-CL" sz="1200" u="sng" cap="none" strike="noStrike">
                <a:solidFill>
                  <a:schemeClr val="dk1"/>
                </a:solidFill>
                <a:latin typeface="Tahoma"/>
                <a:ea typeface="Tahoma"/>
                <a:cs typeface="Tahoma"/>
                <a:sym typeface="Tahoma"/>
                <a:hlinkClick r:id="rId4">
                  <a:extLst>
                    <a:ext uri="{A12FA001-AC4F-418D-AE19-62706E023703}">
                      <ahyp:hlinkClr val="tx"/>
                    </a:ext>
                  </a:extLst>
                </a:hlinkClick>
              </a:rPr>
              <a:t>SIELAF</a:t>
            </a:r>
            <a:endParaRPr b="0" i="0" sz="1200" u="none" cap="none" strike="noStrike">
              <a:solidFill>
                <a:schemeClr val="dk1"/>
              </a:solidFill>
              <a:latin typeface="Tahoma"/>
              <a:ea typeface="Tahoma"/>
              <a:cs typeface="Tahoma"/>
              <a:sym typeface="Tahoma"/>
            </a:endParaRPr>
          </a:p>
        </p:txBody>
      </p:sp>
      <p:sp>
        <p:nvSpPr>
          <p:cNvPr id="298" name="Google Shape;298;p5"/>
          <p:cNvSpPr/>
          <p:nvPr/>
        </p:nvSpPr>
        <p:spPr>
          <a:xfrm>
            <a:off x="1721182" y="5787503"/>
            <a:ext cx="2062178" cy="596282"/>
          </a:xfrm>
          <a:prstGeom prst="roundRect">
            <a:avLst>
              <a:gd fmla="val 16667" name="adj"/>
            </a:avLst>
          </a:prstGeom>
          <a:solidFill>
            <a:srgbClr val="FABF8E"/>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Tahoma"/>
              <a:buNone/>
            </a:pPr>
            <a:r>
              <a:rPr b="0" i="0" lang="es-CL" sz="1200" u="sng" cap="none" strike="noStrike">
                <a:solidFill>
                  <a:schemeClr val="dk1"/>
                </a:solidFill>
                <a:latin typeface="Tahoma"/>
                <a:ea typeface="Tahoma"/>
                <a:cs typeface="Tahoma"/>
                <a:sym typeface="Tahoma"/>
                <a:hlinkClick r:id="rId5">
                  <a:extLst>
                    <a:ext uri="{A12FA001-AC4F-418D-AE19-62706E023703}">
                      <ahyp:hlinkClr val="tx"/>
                    </a:ext>
                  </a:extLst>
                </a:hlinkClick>
              </a:rPr>
              <a:t>SIAGF</a:t>
            </a:r>
            <a:endParaRPr b="0" i="0" sz="1200" u="none" cap="none" strike="noStrike">
              <a:solidFill>
                <a:schemeClr val="dk1"/>
              </a:solidFill>
              <a:latin typeface="Tahoma"/>
              <a:ea typeface="Tahoma"/>
              <a:cs typeface="Tahoma"/>
              <a:sym typeface="Tahoma"/>
            </a:endParaRPr>
          </a:p>
        </p:txBody>
      </p:sp>
      <p:sp>
        <p:nvSpPr>
          <p:cNvPr id="299" name="Google Shape;299;p5"/>
          <p:cNvSpPr/>
          <p:nvPr/>
        </p:nvSpPr>
        <p:spPr>
          <a:xfrm>
            <a:off x="8374440" y="5787503"/>
            <a:ext cx="2062178" cy="596282"/>
          </a:xfrm>
          <a:prstGeom prst="roundRect">
            <a:avLst>
              <a:gd fmla="val 16667" name="adj"/>
            </a:avLst>
          </a:prstGeom>
          <a:solidFill>
            <a:srgbClr val="FABF8E"/>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Tahoma"/>
              <a:buNone/>
            </a:pPr>
            <a:r>
              <a:rPr b="0" i="0" lang="es-CL" sz="1200" u="sng" cap="none" strike="noStrike">
                <a:solidFill>
                  <a:schemeClr val="dk1"/>
                </a:solidFill>
                <a:latin typeface="Tahoma"/>
                <a:ea typeface="Tahoma"/>
                <a:cs typeface="Tahoma"/>
                <a:sym typeface="Tahoma"/>
                <a:hlinkClick r:id="rId6">
                  <a:extLst>
                    <a:ext uri="{A12FA001-AC4F-418D-AE19-62706E023703}">
                      <ahyp:hlinkClr val="tx"/>
                    </a:ext>
                  </a:extLst>
                </a:hlinkClick>
              </a:rPr>
              <a:t>SIAFP</a:t>
            </a:r>
            <a:endParaRPr b="0" i="0" sz="1200" u="none" cap="none" strike="noStrike">
              <a:solidFill>
                <a:schemeClr val="dk1"/>
              </a:solidFill>
              <a:latin typeface="Tahoma"/>
              <a:ea typeface="Tahoma"/>
              <a:cs typeface="Tahoma"/>
              <a:sym typeface="Tahoma"/>
            </a:endParaRPr>
          </a:p>
        </p:txBody>
      </p:sp>
      <p:sp>
        <p:nvSpPr>
          <p:cNvPr id="300" name="Google Shape;300;p5"/>
          <p:cNvSpPr txBox="1"/>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s-CL" sz="1000">
                <a:solidFill>
                  <a:srgbClr val="898989"/>
                </a:solidFill>
                <a:latin typeface="Verdana"/>
                <a:ea typeface="Verdana"/>
                <a:cs typeface="Verdana"/>
                <a:sym typeface="Verdana"/>
              </a:rPr>
              <a:t>‹#›</a:t>
            </a:fld>
            <a:endParaRPr sz="1000">
              <a:solidFill>
                <a:srgbClr val="898989"/>
              </a:solidFill>
              <a:latin typeface="Verdana"/>
              <a:ea typeface="Verdana"/>
              <a:cs typeface="Verdana"/>
              <a:sym typeface="Verdana"/>
            </a:endParaRPr>
          </a:p>
        </p:txBody>
      </p:sp>
      <p:sp>
        <p:nvSpPr>
          <p:cNvPr id="301" name="Google Shape;301;p5"/>
          <p:cNvSpPr txBox="1"/>
          <p:nvPr/>
        </p:nvSpPr>
        <p:spPr>
          <a:xfrm>
            <a:off x="-108773" y="6563712"/>
            <a:ext cx="3689350" cy="330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Calibri"/>
              <a:buNone/>
            </a:pPr>
            <a:r>
              <a:rPr b="0" i="0" lang="es-CL" sz="1000" u="none" cap="none" strike="noStrike">
                <a:solidFill>
                  <a:srgbClr val="898989"/>
                </a:solidFill>
                <a:latin typeface="Calibri"/>
                <a:ea typeface="Calibri"/>
                <a:cs typeface="Calibri"/>
                <a:sym typeface="Calibri"/>
              </a:rPr>
              <a:t>Gobierno de Chile | Superintendencia de Seguridad Social</a:t>
            </a:r>
            <a:endParaRPr b="0" i="0" sz="1000" u="none" cap="none" strike="noStrike">
              <a:solidFill>
                <a:srgbClr val="898989"/>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06" name="Shape 306"/>
        <p:cNvGrpSpPr/>
        <p:nvPr/>
      </p:nvGrpSpPr>
      <p:grpSpPr>
        <a:xfrm>
          <a:off x="0" y="0"/>
          <a:ext cx="0" cy="0"/>
          <a:chOff x="0" y="0"/>
          <a:chExt cx="0" cy="0"/>
        </a:xfrm>
      </p:grpSpPr>
      <p:sp>
        <p:nvSpPr>
          <p:cNvPr id="307" name="Google Shape;307;p6"/>
          <p:cNvSpPr txBox="1"/>
          <p:nvPr>
            <p:ph idx="1" type="body"/>
          </p:nvPr>
        </p:nvSpPr>
        <p:spPr>
          <a:xfrm>
            <a:off x="935425" y="4231625"/>
            <a:ext cx="10344800" cy="2268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2000"/>
              <a:buNone/>
            </a:pPr>
            <a:r>
              <a:rPr lang="es-CL" sz="3200">
                <a:solidFill>
                  <a:srgbClr val="FFFFFF"/>
                </a:solidFill>
                <a:latin typeface="Montserrat"/>
                <a:ea typeface="Montserrat"/>
                <a:cs typeface="Montserrat"/>
                <a:sym typeface="Montserrat"/>
              </a:rPr>
              <a:t>Análisis de Sistemas de Información</a:t>
            </a:r>
            <a:endParaRPr sz="32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2000"/>
              <a:buNone/>
            </a:pPr>
            <a:r>
              <a:t/>
            </a:r>
            <a:endParaRPr sz="2000">
              <a:solidFill>
                <a:srgbClr val="FFFFFF"/>
              </a:solidFill>
              <a:latin typeface="Montserrat"/>
              <a:ea typeface="Montserrat"/>
              <a:cs typeface="Montserrat"/>
              <a:sym typeface="Montserrat"/>
            </a:endParaRPr>
          </a:p>
        </p:txBody>
      </p:sp>
      <p:sp>
        <p:nvSpPr>
          <p:cNvPr id="308" name="Google Shape;308;p6"/>
          <p:cNvSpPr txBox="1"/>
          <p:nvPr/>
        </p:nvSpPr>
        <p:spPr>
          <a:xfrm>
            <a:off x="719851" y="1367850"/>
            <a:ext cx="3749600" cy="206114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500"/>
              <a:buFont typeface="Montserrat"/>
              <a:buNone/>
            </a:pPr>
            <a:r>
              <a:rPr b="0" i="0" lang="es-CL" sz="14000" u="none" cap="none" strike="noStrike">
                <a:solidFill>
                  <a:srgbClr val="FFFFFF"/>
                </a:solidFill>
                <a:latin typeface="Montserrat"/>
                <a:ea typeface="Montserrat"/>
                <a:cs typeface="Montserrat"/>
                <a:sym typeface="Montserrat"/>
              </a:rPr>
              <a:t>02</a:t>
            </a:r>
            <a:endParaRPr b="0" i="0" sz="14000" u="none" cap="none" strike="noStrike">
              <a:solidFill>
                <a:srgbClr val="FFFFFF"/>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7"/>
          <p:cNvSpPr/>
          <p:nvPr/>
        </p:nvSpPr>
        <p:spPr>
          <a:xfrm>
            <a:off x="0" y="1124744"/>
            <a:ext cx="12192000" cy="4824536"/>
          </a:xfrm>
          <a:prstGeom prst="homePlate">
            <a:avLst>
              <a:gd fmla="val 0"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rgbClr val="FFFFFF"/>
              </a:solidFill>
              <a:latin typeface="Calibri"/>
              <a:ea typeface="Calibri"/>
              <a:cs typeface="Calibri"/>
              <a:sym typeface="Calibri"/>
            </a:endParaRPr>
          </a:p>
        </p:txBody>
      </p:sp>
      <p:sp>
        <p:nvSpPr>
          <p:cNvPr id="314" name="Google Shape;314;p7"/>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1" lang="es-CL">
                <a:solidFill>
                  <a:srgbClr val="FF0000"/>
                </a:solidFill>
                <a:latin typeface="Calibri"/>
                <a:ea typeface="Calibri"/>
                <a:cs typeface="Calibri"/>
                <a:sym typeface="Calibri"/>
              </a:rPr>
              <a:t>Programa de Proyectos SUSESO en materia de </a:t>
            </a:r>
            <a:br>
              <a:rPr b="1" lang="es-CL">
                <a:solidFill>
                  <a:srgbClr val="FF0000"/>
                </a:solidFill>
                <a:latin typeface="Calibri"/>
                <a:ea typeface="Calibri"/>
                <a:cs typeface="Calibri"/>
                <a:sym typeface="Calibri"/>
              </a:rPr>
            </a:br>
            <a:r>
              <a:rPr b="1" lang="es-CL">
                <a:solidFill>
                  <a:srgbClr val="FF0000"/>
                </a:solidFill>
                <a:latin typeface="Calibri"/>
                <a:ea typeface="Calibri"/>
                <a:cs typeface="Calibri"/>
                <a:sym typeface="Calibri"/>
              </a:rPr>
              <a:t>Prestaciones Familiares</a:t>
            </a:r>
            <a:endParaRPr/>
          </a:p>
        </p:txBody>
      </p:sp>
      <p:sp>
        <p:nvSpPr>
          <p:cNvPr id="315" name="Google Shape;315;p7"/>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sp>
        <p:nvSpPr>
          <p:cNvPr id="316" name="Google Shape;316;p7"/>
          <p:cNvSpPr/>
          <p:nvPr/>
        </p:nvSpPr>
        <p:spPr>
          <a:xfrm>
            <a:off x="2124446" y="1525704"/>
            <a:ext cx="2015827" cy="612068"/>
          </a:xfrm>
          <a:prstGeom prst="roundRect">
            <a:avLst>
              <a:gd fmla="val 16667" name="adj"/>
            </a:avLst>
          </a:prstGeom>
          <a:gradFill>
            <a:gsLst>
              <a:gs pos="0">
                <a:srgbClr val="A0C94A"/>
              </a:gs>
              <a:gs pos="100000">
                <a:srgbClr val="DBFF9C"/>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800"/>
              <a:buFont typeface="Arial"/>
              <a:buNone/>
            </a:pPr>
            <a:r>
              <a:rPr lang="es-CL" sz="2800">
                <a:solidFill>
                  <a:schemeClr val="dk1"/>
                </a:solidFill>
                <a:latin typeface="Arial"/>
                <a:ea typeface="Arial"/>
                <a:cs typeface="Arial"/>
                <a:sym typeface="Arial"/>
              </a:rPr>
              <a:t>SIAGF</a:t>
            </a:r>
            <a:endParaRPr sz="2000">
              <a:solidFill>
                <a:schemeClr val="dk1"/>
              </a:solidFill>
              <a:latin typeface="Arial"/>
              <a:ea typeface="Arial"/>
              <a:cs typeface="Arial"/>
              <a:sym typeface="Arial"/>
            </a:endParaRPr>
          </a:p>
        </p:txBody>
      </p:sp>
      <p:sp>
        <p:nvSpPr>
          <p:cNvPr id="317" name="Google Shape;317;p7"/>
          <p:cNvSpPr/>
          <p:nvPr/>
        </p:nvSpPr>
        <p:spPr>
          <a:xfrm>
            <a:off x="4428702" y="1865925"/>
            <a:ext cx="216024" cy="306034"/>
          </a:xfrm>
          <a:prstGeom prst="righ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a:buNone/>
            </a:pPr>
            <a:r>
              <a:t/>
            </a:r>
            <a:endParaRPr sz="1200">
              <a:solidFill>
                <a:schemeClr val="lt1"/>
              </a:solidFill>
              <a:latin typeface="Arial"/>
              <a:ea typeface="Arial"/>
              <a:cs typeface="Arial"/>
              <a:sym typeface="Arial"/>
            </a:endParaRPr>
          </a:p>
        </p:txBody>
      </p:sp>
      <p:sp>
        <p:nvSpPr>
          <p:cNvPr id="318" name="Google Shape;318;p7"/>
          <p:cNvSpPr/>
          <p:nvPr/>
        </p:nvSpPr>
        <p:spPr>
          <a:xfrm>
            <a:off x="5076254" y="1539942"/>
            <a:ext cx="2015827" cy="612068"/>
          </a:xfrm>
          <a:prstGeom prst="roundRect">
            <a:avLst>
              <a:gd fmla="val 16667" name="adj"/>
            </a:avLst>
          </a:prstGeom>
          <a:gradFill>
            <a:gsLst>
              <a:gs pos="0">
                <a:srgbClr val="3E7FCD"/>
              </a:gs>
              <a:gs pos="100000">
                <a:srgbClr val="96C0FF"/>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800"/>
              <a:buFont typeface="Arial"/>
              <a:buNone/>
            </a:pPr>
            <a:r>
              <a:rPr lang="es-CL" sz="2800">
                <a:solidFill>
                  <a:schemeClr val="dk1"/>
                </a:solidFill>
                <a:latin typeface="Arial"/>
                <a:ea typeface="Arial"/>
                <a:cs typeface="Arial"/>
                <a:sym typeface="Arial"/>
              </a:rPr>
              <a:t>SIVEGAM</a:t>
            </a:r>
            <a:endParaRPr sz="2000">
              <a:solidFill>
                <a:schemeClr val="dk1"/>
              </a:solidFill>
              <a:latin typeface="Arial"/>
              <a:ea typeface="Arial"/>
              <a:cs typeface="Arial"/>
              <a:sym typeface="Arial"/>
            </a:endParaRPr>
          </a:p>
        </p:txBody>
      </p:sp>
      <p:sp>
        <p:nvSpPr>
          <p:cNvPr id="319" name="Google Shape;319;p7"/>
          <p:cNvSpPr/>
          <p:nvPr/>
        </p:nvSpPr>
        <p:spPr>
          <a:xfrm>
            <a:off x="7885483" y="1525704"/>
            <a:ext cx="2015827" cy="612068"/>
          </a:xfrm>
          <a:prstGeom prst="roundRect">
            <a:avLst>
              <a:gd fmla="val 16667" name="adj"/>
            </a:avLst>
          </a:prstGeom>
          <a:gradFill>
            <a:gsLst>
              <a:gs pos="0">
                <a:srgbClr val="7F5AAB"/>
              </a:gs>
              <a:gs pos="100000">
                <a:srgbClr val="C7AEED"/>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800"/>
              <a:buFont typeface="Arial"/>
              <a:buNone/>
            </a:pPr>
            <a:r>
              <a:rPr lang="es-CL" sz="2800">
                <a:solidFill>
                  <a:schemeClr val="dk1"/>
                </a:solidFill>
                <a:latin typeface="Arial"/>
                <a:ea typeface="Arial"/>
                <a:cs typeface="Arial"/>
                <a:sym typeface="Arial"/>
              </a:rPr>
              <a:t>SIELAF</a:t>
            </a:r>
            <a:endParaRPr sz="2000">
              <a:solidFill>
                <a:schemeClr val="dk1"/>
              </a:solidFill>
              <a:latin typeface="Arial"/>
              <a:ea typeface="Arial"/>
              <a:cs typeface="Arial"/>
              <a:sym typeface="Arial"/>
            </a:endParaRPr>
          </a:p>
        </p:txBody>
      </p:sp>
      <p:sp>
        <p:nvSpPr>
          <p:cNvPr id="320" name="Google Shape;320;p7"/>
          <p:cNvSpPr/>
          <p:nvPr/>
        </p:nvSpPr>
        <p:spPr>
          <a:xfrm>
            <a:off x="7309022" y="1741728"/>
            <a:ext cx="216024" cy="306034"/>
          </a:xfrm>
          <a:prstGeom prst="righ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a:buNone/>
            </a:pPr>
            <a:r>
              <a:t/>
            </a:r>
            <a:endParaRPr sz="1200">
              <a:solidFill>
                <a:schemeClr val="lt1"/>
              </a:solidFill>
              <a:latin typeface="Arial"/>
              <a:ea typeface="Arial"/>
              <a:cs typeface="Arial"/>
              <a:sym typeface="Arial"/>
            </a:endParaRPr>
          </a:p>
        </p:txBody>
      </p:sp>
      <p:sp>
        <p:nvSpPr>
          <p:cNvPr id="321" name="Google Shape;321;p7"/>
          <p:cNvSpPr/>
          <p:nvPr/>
        </p:nvSpPr>
        <p:spPr>
          <a:xfrm>
            <a:off x="2123554" y="3030770"/>
            <a:ext cx="2016125" cy="639763"/>
          </a:xfrm>
          <a:prstGeom prst="roundRect">
            <a:avLst>
              <a:gd fmla="val 16667" name="adj"/>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050"/>
              <a:buFont typeface="Arial"/>
              <a:buNone/>
            </a:pPr>
            <a:r>
              <a:rPr lang="es-CL" sz="1050">
                <a:solidFill>
                  <a:schemeClr val="dk1"/>
                </a:solidFill>
                <a:latin typeface="Arial"/>
                <a:ea typeface="Arial"/>
                <a:cs typeface="Arial"/>
                <a:sym typeface="Arial"/>
              </a:rPr>
              <a:t>Sistema que permite el otorgamiento controlado de beneficios y la regularización de los mismos</a:t>
            </a:r>
            <a:endParaRPr sz="900">
              <a:solidFill>
                <a:schemeClr val="dk1"/>
              </a:solidFill>
              <a:latin typeface="Arial"/>
              <a:ea typeface="Arial"/>
              <a:cs typeface="Arial"/>
              <a:sym typeface="Arial"/>
            </a:endParaRPr>
          </a:p>
        </p:txBody>
      </p:sp>
      <p:sp>
        <p:nvSpPr>
          <p:cNvPr id="322" name="Google Shape;322;p7"/>
          <p:cNvSpPr/>
          <p:nvPr/>
        </p:nvSpPr>
        <p:spPr>
          <a:xfrm>
            <a:off x="5084431" y="3030769"/>
            <a:ext cx="2016125" cy="639763"/>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050"/>
              <a:buFont typeface="Arial"/>
              <a:buNone/>
            </a:pPr>
            <a:r>
              <a:rPr lang="es-CL" sz="1050">
                <a:solidFill>
                  <a:schemeClr val="dk1"/>
                </a:solidFill>
                <a:latin typeface="Arial"/>
                <a:ea typeface="Arial"/>
                <a:cs typeface="Arial"/>
                <a:sym typeface="Arial"/>
              </a:rPr>
              <a:t>Sistema que permite la verificación y control del gasto asociado al pago del beneficio</a:t>
            </a:r>
            <a:endParaRPr sz="900">
              <a:solidFill>
                <a:schemeClr val="dk1"/>
              </a:solidFill>
              <a:latin typeface="Arial"/>
              <a:ea typeface="Arial"/>
              <a:cs typeface="Arial"/>
              <a:sym typeface="Arial"/>
            </a:endParaRPr>
          </a:p>
        </p:txBody>
      </p:sp>
      <p:sp>
        <p:nvSpPr>
          <p:cNvPr id="323" name="Google Shape;323;p7"/>
          <p:cNvSpPr/>
          <p:nvPr/>
        </p:nvSpPr>
        <p:spPr>
          <a:xfrm>
            <a:off x="7892529" y="2128975"/>
            <a:ext cx="2016125" cy="800100"/>
          </a:xfrm>
          <a:prstGeom prst="roundRect">
            <a:avLst>
              <a:gd fmla="val 16667" name="adj"/>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100"/>
              <a:buFont typeface="Arial"/>
              <a:buNone/>
            </a:pPr>
            <a:r>
              <a:rPr lang="es-CL" sz="1100">
                <a:solidFill>
                  <a:schemeClr val="dk1"/>
                </a:solidFill>
                <a:latin typeface="Arial"/>
                <a:ea typeface="Arial"/>
                <a:cs typeface="Arial"/>
                <a:sym typeface="Arial"/>
              </a:rPr>
              <a:t>Sistema de Expedientes Electrónicos de Asignación Familiar</a:t>
            </a:r>
            <a:endParaRPr sz="1000">
              <a:solidFill>
                <a:schemeClr val="dk1"/>
              </a:solidFill>
              <a:latin typeface="Arial"/>
              <a:ea typeface="Arial"/>
              <a:cs typeface="Arial"/>
              <a:sym typeface="Arial"/>
            </a:endParaRPr>
          </a:p>
        </p:txBody>
      </p:sp>
      <p:sp>
        <p:nvSpPr>
          <p:cNvPr id="324" name="Google Shape;324;p7"/>
          <p:cNvSpPr txBox="1"/>
          <p:nvPr/>
        </p:nvSpPr>
        <p:spPr>
          <a:xfrm>
            <a:off x="2110854" y="5134208"/>
            <a:ext cx="1871662" cy="431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100"/>
              <a:buFont typeface="Calibri"/>
              <a:buNone/>
            </a:pPr>
            <a:r>
              <a:rPr b="1" lang="es-CL" sz="1100">
                <a:solidFill>
                  <a:srgbClr val="FF0000"/>
                </a:solidFill>
                <a:latin typeface="Calibri"/>
                <a:ea typeface="Calibri"/>
                <a:cs typeface="Calibri"/>
                <a:sym typeface="Calibri"/>
              </a:rPr>
              <a:t>mejorar la interacción con las entidades</a:t>
            </a:r>
            <a:endParaRPr b="1" sz="1100">
              <a:solidFill>
                <a:srgbClr val="FF0000"/>
              </a:solidFill>
              <a:latin typeface="Calibri"/>
              <a:ea typeface="Calibri"/>
              <a:cs typeface="Calibri"/>
              <a:sym typeface="Calibri"/>
            </a:endParaRPr>
          </a:p>
        </p:txBody>
      </p:sp>
      <p:sp>
        <p:nvSpPr>
          <p:cNvPr id="325" name="Google Shape;325;p7"/>
          <p:cNvSpPr txBox="1"/>
          <p:nvPr/>
        </p:nvSpPr>
        <p:spPr>
          <a:xfrm>
            <a:off x="4126979" y="5134208"/>
            <a:ext cx="1871662" cy="431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100"/>
              <a:buFont typeface="Calibri"/>
              <a:buNone/>
            </a:pPr>
            <a:r>
              <a:rPr b="1" lang="es-CL" sz="1100">
                <a:solidFill>
                  <a:srgbClr val="FF0000"/>
                </a:solidFill>
                <a:latin typeface="Calibri"/>
                <a:ea typeface="Calibri"/>
                <a:cs typeface="Calibri"/>
                <a:sym typeface="Calibri"/>
              </a:rPr>
              <a:t>optimizar los procesos de control y supervigilancia</a:t>
            </a:r>
            <a:endParaRPr b="1" sz="1100">
              <a:solidFill>
                <a:srgbClr val="FF0000"/>
              </a:solidFill>
              <a:latin typeface="Calibri"/>
              <a:ea typeface="Calibri"/>
              <a:cs typeface="Calibri"/>
              <a:sym typeface="Calibri"/>
            </a:endParaRPr>
          </a:p>
        </p:txBody>
      </p:sp>
      <p:sp>
        <p:nvSpPr>
          <p:cNvPr id="326" name="Google Shape;326;p7"/>
          <p:cNvSpPr txBox="1"/>
          <p:nvPr/>
        </p:nvSpPr>
        <p:spPr>
          <a:xfrm>
            <a:off x="5998641" y="5158020"/>
            <a:ext cx="1871663" cy="4302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100"/>
              <a:buFont typeface="Calibri"/>
              <a:buNone/>
            </a:pPr>
            <a:r>
              <a:rPr b="1" lang="es-CL" sz="1100">
                <a:solidFill>
                  <a:srgbClr val="FF0000"/>
                </a:solidFill>
                <a:latin typeface="Calibri"/>
                <a:ea typeface="Calibri"/>
                <a:cs typeface="Calibri"/>
                <a:sym typeface="Calibri"/>
              </a:rPr>
              <a:t>verificar y controlar el gasto público</a:t>
            </a:r>
            <a:endParaRPr b="1" sz="1100">
              <a:solidFill>
                <a:srgbClr val="FF0000"/>
              </a:solidFill>
              <a:latin typeface="Calibri"/>
              <a:ea typeface="Calibri"/>
              <a:cs typeface="Calibri"/>
              <a:sym typeface="Calibri"/>
            </a:endParaRPr>
          </a:p>
        </p:txBody>
      </p:sp>
      <p:sp>
        <p:nvSpPr>
          <p:cNvPr id="327" name="Google Shape;327;p7"/>
          <p:cNvSpPr txBox="1"/>
          <p:nvPr/>
        </p:nvSpPr>
        <p:spPr>
          <a:xfrm>
            <a:off x="7884591" y="5158020"/>
            <a:ext cx="1871663"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100"/>
              <a:buFont typeface="Calibri"/>
              <a:buNone/>
            </a:pPr>
            <a:r>
              <a:rPr b="1" lang="es-CL" sz="1100">
                <a:solidFill>
                  <a:srgbClr val="FF0000"/>
                </a:solidFill>
                <a:latin typeface="Calibri"/>
                <a:ea typeface="Calibri"/>
                <a:cs typeface="Calibri"/>
                <a:sym typeface="Calibri"/>
              </a:rPr>
              <a:t> fiscalización masiva, remota, y ex antes</a:t>
            </a:r>
            <a:endParaRPr b="1" sz="1100">
              <a:solidFill>
                <a:srgbClr val="FF0000"/>
              </a:solidFill>
              <a:latin typeface="Calibri"/>
              <a:ea typeface="Calibri"/>
              <a:cs typeface="Calibri"/>
              <a:sym typeface="Calibri"/>
            </a:endParaRPr>
          </a:p>
        </p:txBody>
      </p:sp>
      <p:sp>
        <p:nvSpPr>
          <p:cNvPr id="328" name="Google Shape;328;p7"/>
          <p:cNvSpPr/>
          <p:nvPr/>
        </p:nvSpPr>
        <p:spPr>
          <a:xfrm rot="5400000">
            <a:off x="6091510" y="556652"/>
            <a:ext cx="387350" cy="8691562"/>
          </a:xfrm>
          <a:prstGeom prst="rightBrace">
            <a:avLst>
              <a:gd fmla="val 8333" name="adj1"/>
              <a:gd fmla="val 50000" name="adj2"/>
            </a:avLst>
          </a:prstGeom>
          <a:noFill/>
          <a:ln cap="flat" cmpd="sng" w="38100">
            <a:solidFill>
              <a:schemeClr val="accent6"/>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9" name="Google Shape;329;p7"/>
          <p:cNvSpPr/>
          <p:nvPr/>
        </p:nvSpPr>
        <p:spPr>
          <a:xfrm>
            <a:off x="2123554" y="2140183"/>
            <a:ext cx="2016125" cy="817562"/>
          </a:xfrm>
          <a:prstGeom prst="roundRect">
            <a:avLst>
              <a:gd fmla="val 16667" name="adj"/>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000"/>
              <a:buFont typeface="Arial"/>
              <a:buNone/>
            </a:pPr>
            <a:r>
              <a:rPr lang="es-CL" sz="1000">
                <a:solidFill>
                  <a:schemeClr val="dk1"/>
                </a:solidFill>
                <a:latin typeface="Arial"/>
                <a:ea typeface="Arial"/>
                <a:cs typeface="Arial"/>
                <a:sym typeface="Arial"/>
              </a:rPr>
              <a:t>Sistema de Información de Apoyo a la Gestión y Fiscalización de los Regímenes de  Prestaciones Familiares y Subsidio Familiar</a:t>
            </a:r>
            <a:endParaRPr sz="800">
              <a:solidFill>
                <a:schemeClr val="dk1"/>
              </a:solidFill>
              <a:latin typeface="Arial"/>
              <a:ea typeface="Arial"/>
              <a:cs typeface="Arial"/>
              <a:sym typeface="Arial"/>
            </a:endParaRPr>
          </a:p>
        </p:txBody>
      </p:sp>
      <p:sp>
        <p:nvSpPr>
          <p:cNvPr id="330" name="Google Shape;330;p7"/>
          <p:cNvSpPr/>
          <p:nvPr/>
        </p:nvSpPr>
        <p:spPr>
          <a:xfrm>
            <a:off x="5062810" y="2157645"/>
            <a:ext cx="2016125" cy="817563"/>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050"/>
              <a:buFont typeface="Arial"/>
              <a:buNone/>
            </a:pPr>
            <a:r>
              <a:rPr lang="es-CL" sz="1050">
                <a:solidFill>
                  <a:schemeClr val="dk1"/>
                </a:solidFill>
                <a:latin typeface="Arial"/>
                <a:ea typeface="Arial"/>
                <a:cs typeface="Arial"/>
                <a:sym typeface="Arial"/>
              </a:rPr>
              <a:t>Sistema de Verificación del Gasto Mensual</a:t>
            </a:r>
            <a:endParaRPr sz="1200">
              <a:solidFill>
                <a:schemeClr val="dk1"/>
              </a:solidFill>
              <a:latin typeface="Arial"/>
              <a:ea typeface="Arial"/>
              <a:cs typeface="Arial"/>
              <a:sym typeface="Arial"/>
            </a:endParaRPr>
          </a:p>
        </p:txBody>
      </p:sp>
      <p:sp>
        <p:nvSpPr>
          <p:cNvPr id="331" name="Google Shape;331;p7"/>
          <p:cNvSpPr/>
          <p:nvPr/>
        </p:nvSpPr>
        <p:spPr>
          <a:xfrm>
            <a:off x="7920575" y="2998755"/>
            <a:ext cx="2016125" cy="639763"/>
          </a:xfrm>
          <a:prstGeom prst="roundRect">
            <a:avLst>
              <a:gd fmla="val 16667" name="adj"/>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100"/>
              <a:buFont typeface="Arial"/>
              <a:buNone/>
            </a:pPr>
            <a:r>
              <a:rPr lang="es-CL" sz="1100">
                <a:solidFill>
                  <a:schemeClr val="dk1"/>
                </a:solidFill>
                <a:latin typeface="Arial"/>
                <a:ea typeface="Arial"/>
                <a:cs typeface="Arial"/>
                <a:sym typeface="Arial"/>
              </a:rPr>
              <a:t>Expedientes Electrónicos del beneficiario trabajador, pensionado y cesante</a:t>
            </a:r>
            <a:endParaRPr sz="1000">
              <a:solidFill>
                <a:schemeClr val="dk1"/>
              </a:solidFill>
              <a:latin typeface="Arial"/>
              <a:ea typeface="Arial"/>
              <a:cs typeface="Arial"/>
              <a:sym typeface="Arial"/>
            </a:endParaRPr>
          </a:p>
        </p:txBody>
      </p:sp>
      <p:sp>
        <p:nvSpPr>
          <p:cNvPr id="332" name="Google Shape;332;p7"/>
          <p:cNvSpPr/>
          <p:nvPr/>
        </p:nvSpPr>
        <p:spPr>
          <a:xfrm>
            <a:off x="2146308" y="3765956"/>
            <a:ext cx="2016125" cy="639763"/>
          </a:xfrm>
          <a:prstGeom prst="roundRect">
            <a:avLst>
              <a:gd fmla="val 16667" name="adj"/>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050"/>
              <a:buFont typeface="Arial"/>
              <a:buNone/>
            </a:pPr>
            <a:r>
              <a:rPr lang="es-CL" sz="1050">
                <a:solidFill>
                  <a:schemeClr val="dk1"/>
                </a:solidFill>
                <a:latin typeface="Arial"/>
                <a:ea typeface="Arial"/>
                <a:cs typeface="Arial"/>
                <a:sym typeface="Arial"/>
              </a:rPr>
              <a:t>Asignación Familiar</a:t>
            </a:r>
            <a:endParaRPr sz="1200">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050"/>
              <a:buFont typeface="Arial"/>
              <a:buNone/>
            </a:pPr>
            <a:r>
              <a:rPr lang="es-CL" sz="1050">
                <a:solidFill>
                  <a:schemeClr val="dk1"/>
                </a:solidFill>
                <a:latin typeface="Arial"/>
                <a:ea typeface="Arial"/>
                <a:cs typeface="Arial"/>
                <a:sym typeface="Arial"/>
              </a:rPr>
              <a:t>Asignación Maternal</a:t>
            </a:r>
            <a:endParaRPr sz="1200">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050"/>
              <a:buFont typeface="Arial"/>
              <a:buNone/>
            </a:pPr>
            <a:r>
              <a:rPr lang="es-CL" sz="1050">
                <a:solidFill>
                  <a:schemeClr val="dk1"/>
                </a:solidFill>
                <a:latin typeface="Arial"/>
                <a:ea typeface="Arial"/>
                <a:cs typeface="Arial"/>
                <a:sym typeface="Arial"/>
              </a:rPr>
              <a:t>Subsidio Familiar</a:t>
            </a:r>
            <a:endParaRPr sz="1000">
              <a:solidFill>
                <a:schemeClr val="dk1"/>
              </a:solidFill>
              <a:latin typeface="Arial"/>
              <a:ea typeface="Arial"/>
              <a:cs typeface="Arial"/>
              <a:sym typeface="Arial"/>
            </a:endParaRPr>
          </a:p>
        </p:txBody>
      </p:sp>
      <p:sp>
        <p:nvSpPr>
          <p:cNvPr id="333" name="Google Shape;333;p7"/>
          <p:cNvSpPr/>
          <p:nvPr/>
        </p:nvSpPr>
        <p:spPr>
          <a:xfrm>
            <a:off x="5084431" y="3762690"/>
            <a:ext cx="2016125" cy="639763"/>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050"/>
              <a:buFont typeface="Arial"/>
              <a:buNone/>
            </a:pPr>
            <a:r>
              <a:rPr lang="es-CL" sz="1050">
                <a:solidFill>
                  <a:schemeClr val="dk1"/>
                </a:solidFill>
                <a:latin typeface="Arial"/>
                <a:ea typeface="Arial"/>
                <a:cs typeface="Arial"/>
                <a:sym typeface="Arial"/>
              </a:rPr>
              <a:t>Asignación Familiar</a:t>
            </a:r>
            <a:endParaRPr sz="1800">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050"/>
              <a:buFont typeface="Arial"/>
              <a:buNone/>
            </a:pPr>
            <a:r>
              <a:rPr lang="es-CL" sz="1050">
                <a:solidFill>
                  <a:schemeClr val="dk1"/>
                </a:solidFill>
                <a:latin typeface="Arial"/>
                <a:ea typeface="Arial"/>
                <a:cs typeface="Arial"/>
                <a:sym typeface="Arial"/>
              </a:rPr>
              <a:t>Asignación Maternal</a:t>
            </a:r>
            <a:endParaRPr sz="1800">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050"/>
              <a:buFont typeface="Arial"/>
              <a:buNone/>
            </a:pPr>
            <a:r>
              <a:rPr lang="es-CL" sz="1050">
                <a:solidFill>
                  <a:schemeClr val="dk1"/>
                </a:solidFill>
                <a:latin typeface="Arial"/>
                <a:ea typeface="Arial"/>
                <a:cs typeface="Arial"/>
                <a:sym typeface="Arial"/>
              </a:rPr>
              <a:t>Subsidio Familiar</a:t>
            </a:r>
            <a:endParaRPr sz="900">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050"/>
              <a:buFont typeface="Arial"/>
              <a:buNone/>
            </a:pPr>
            <a:r>
              <a:t/>
            </a:r>
            <a:endParaRPr sz="1050">
              <a:solidFill>
                <a:schemeClr val="dk1"/>
              </a:solidFill>
              <a:latin typeface="Arial"/>
              <a:ea typeface="Arial"/>
              <a:cs typeface="Arial"/>
              <a:sym typeface="Arial"/>
            </a:endParaRPr>
          </a:p>
        </p:txBody>
      </p:sp>
      <p:sp>
        <p:nvSpPr>
          <p:cNvPr id="334" name="Google Shape;334;p7"/>
          <p:cNvSpPr/>
          <p:nvPr/>
        </p:nvSpPr>
        <p:spPr>
          <a:xfrm>
            <a:off x="7920574" y="3750528"/>
            <a:ext cx="2016125" cy="639762"/>
          </a:xfrm>
          <a:prstGeom prst="roundRect">
            <a:avLst>
              <a:gd fmla="val 16667" name="adj"/>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100"/>
              <a:buFont typeface="Arial"/>
              <a:buNone/>
            </a:pPr>
            <a:r>
              <a:rPr lang="es-CL" sz="1100">
                <a:solidFill>
                  <a:schemeClr val="dk1"/>
                </a:solidFill>
                <a:latin typeface="Arial"/>
                <a:ea typeface="Arial"/>
                <a:cs typeface="Arial"/>
                <a:sym typeface="Arial"/>
              </a:rPr>
              <a:t>Asignación Familiar</a:t>
            </a:r>
            <a:endParaRPr sz="1800">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100"/>
              <a:buFont typeface="Arial"/>
              <a:buNone/>
            </a:pPr>
            <a:r>
              <a:rPr lang="es-CL" sz="1100">
                <a:solidFill>
                  <a:schemeClr val="dk1"/>
                </a:solidFill>
                <a:latin typeface="Arial"/>
                <a:ea typeface="Arial"/>
                <a:cs typeface="Arial"/>
                <a:sym typeface="Arial"/>
              </a:rPr>
              <a:t>Asignación Maternal</a:t>
            </a:r>
            <a:endParaRPr sz="1000">
              <a:solidFill>
                <a:schemeClr val="dk1"/>
              </a:solidFill>
              <a:latin typeface="Arial"/>
              <a:ea typeface="Arial"/>
              <a:cs typeface="Arial"/>
              <a:sym typeface="Arial"/>
            </a:endParaRPr>
          </a:p>
        </p:txBody>
      </p:sp>
      <p:sp>
        <p:nvSpPr>
          <p:cNvPr id="335" name="Google Shape;335;p7"/>
          <p:cNvSpPr txBox="1"/>
          <p:nvPr/>
        </p:nvSpPr>
        <p:spPr>
          <a:xfrm>
            <a:off x="2756271" y="4540605"/>
            <a:ext cx="5245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1" lang="es-CL" sz="1200">
                <a:solidFill>
                  <a:schemeClr val="dk1"/>
                </a:solidFill>
                <a:latin typeface="Arial"/>
                <a:ea typeface="Arial"/>
                <a:cs typeface="Arial"/>
                <a:sym typeface="Arial"/>
              </a:rPr>
              <a:t>2008</a:t>
            </a:r>
            <a:endParaRPr b="1" sz="1200">
              <a:solidFill>
                <a:schemeClr val="dk1"/>
              </a:solidFill>
              <a:latin typeface="Arial"/>
              <a:ea typeface="Arial"/>
              <a:cs typeface="Arial"/>
              <a:sym typeface="Arial"/>
            </a:endParaRPr>
          </a:p>
        </p:txBody>
      </p:sp>
      <p:sp>
        <p:nvSpPr>
          <p:cNvPr id="336" name="Google Shape;336;p7"/>
          <p:cNvSpPr txBox="1"/>
          <p:nvPr/>
        </p:nvSpPr>
        <p:spPr>
          <a:xfrm>
            <a:off x="5760682" y="4540604"/>
            <a:ext cx="5245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1" lang="es-CL" sz="1200">
                <a:solidFill>
                  <a:schemeClr val="dk1"/>
                </a:solidFill>
                <a:latin typeface="Arial"/>
                <a:ea typeface="Arial"/>
                <a:cs typeface="Arial"/>
                <a:sym typeface="Arial"/>
              </a:rPr>
              <a:t>2012</a:t>
            </a:r>
            <a:endParaRPr b="1" sz="1200">
              <a:solidFill>
                <a:schemeClr val="dk1"/>
              </a:solidFill>
              <a:latin typeface="Arial"/>
              <a:ea typeface="Arial"/>
              <a:cs typeface="Arial"/>
              <a:sym typeface="Arial"/>
            </a:endParaRPr>
          </a:p>
        </p:txBody>
      </p:sp>
      <p:sp>
        <p:nvSpPr>
          <p:cNvPr id="337" name="Google Shape;337;p7"/>
          <p:cNvSpPr txBox="1"/>
          <p:nvPr/>
        </p:nvSpPr>
        <p:spPr>
          <a:xfrm>
            <a:off x="8558170" y="4462298"/>
            <a:ext cx="5245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1" lang="es-CL" sz="1200">
                <a:solidFill>
                  <a:schemeClr val="dk1"/>
                </a:solidFill>
                <a:latin typeface="Arial"/>
                <a:ea typeface="Arial"/>
                <a:cs typeface="Arial"/>
                <a:sym typeface="Arial"/>
              </a:rPr>
              <a:t>2013</a:t>
            </a:r>
            <a:endParaRPr b="1" sz="1200">
              <a:solidFill>
                <a:schemeClr val="dk1"/>
              </a:solidFill>
              <a:latin typeface="Arial"/>
              <a:ea typeface="Arial"/>
              <a:cs typeface="Arial"/>
              <a:sym typeface="Arial"/>
            </a:endParaRPr>
          </a:p>
        </p:txBody>
      </p:sp>
      <p:sp>
        <p:nvSpPr>
          <p:cNvPr id="338" name="Google Shape;338;p7"/>
          <p:cNvSpPr txBox="1"/>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s-CL" sz="1000">
                <a:solidFill>
                  <a:srgbClr val="898989"/>
                </a:solidFill>
                <a:latin typeface="Verdana"/>
                <a:ea typeface="Verdana"/>
                <a:cs typeface="Verdana"/>
                <a:sym typeface="Verdana"/>
              </a:rPr>
              <a:t>‹#›</a:t>
            </a:fld>
            <a:endParaRPr sz="1000">
              <a:solidFill>
                <a:srgbClr val="898989"/>
              </a:solidFill>
              <a:latin typeface="Verdana"/>
              <a:ea typeface="Verdana"/>
              <a:cs typeface="Verdana"/>
              <a:sym typeface="Verdana"/>
            </a:endParaRPr>
          </a:p>
        </p:txBody>
      </p:sp>
      <p:sp>
        <p:nvSpPr>
          <p:cNvPr id="339" name="Google Shape;339;p7"/>
          <p:cNvSpPr txBox="1"/>
          <p:nvPr/>
        </p:nvSpPr>
        <p:spPr>
          <a:xfrm>
            <a:off x="-108773" y="6563712"/>
            <a:ext cx="3689350" cy="330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Calibri"/>
              <a:buNone/>
            </a:pPr>
            <a:r>
              <a:rPr b="0" i="0" lang="es-CL" sz="1000" u="none" cap="none" strike="noStrike">
                <a:solidFill>
                  <a:srgbClr val="898989"/>
                </a:solidFill>
                <a:latin typeface="Calibri"/>
                <a:ea typeface="Calibri"/>
                <a:cs typeface="Calibri"/>
                <a:sym typeface="Calibri"/>
              </a:rPr>
              <a:t>Gobierno de Chile | Superintendencia de Seguridad Social</a:t>
            </a:r>
            <a:endParaRPr b="0" i="0" sz="1000" u="none" cap="none" strike="noStrike">
              <a:solidFill>
                <a:srgbClr val="898989"/>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8"/>
          <p:cNvSpPr/>
          <p:nvPr/>
        </p:nvSpPr>
        <p:spPr>
          <a:xfrm>
            <a:off x="0" y="1124744"/>
            <a:ext cx="12192000" cy="4824536"/>
          </a:xfrm>
          <a:prstGeom prst="homePlate">
            <a:avLst>
              <a:gd fmla="val 0" name="adj"/>
            </a:avLst>
          </a:prstGeom>
          <a:solidFill>
            <a:srgbClr val="EAF1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rgbClr val="FFFFFF"/>
              </a:solidFill>
              <a:latin typeface="Calibri"/>
              <a:ea typeface="Calibri"/>
              <a:cs typeface="Calibri"/>
              <a:sym typeface="Calibri"/>
            </a:endParaRPr>
          </a:p>
        </p:txBody>
      </p:sp>
      <p:sp>
        <p:nvSpPr>
          <p:cNvPr id="345" name="Google Shape;345;p8"/>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1" lang="es-CL">
                <a:solidFill>
                  <a:srgbClr val="FF0000"/>
                </a:solidFill>
                <a:latin typeface="Calibri"/>
                <a:ea typeface="Calibri"/>
                <a:cs typeface="Calibri"/>
                <a:sym typeface="Calibri"/>
              </a:rPr>
              <a:t>Objetivos del SIAGF</a:t>
            </a:r>
            <a:endParaRPr/>
          </a:p>
        </p:txBody>
      </p:sp>
      <p:sp>
        <p:nvSpPr>
          <p:cNvPr id="346" name="Google Shape;346;p8"/>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grpSp>
        <p:nvGrpSpPr>
          <p:cNvPr id="347" name="Google Shape;347;p8"/>
          <p:cNvGrpSpPr/>
          <p:nvPr/>
        </p:nvGrpSpPr>
        <p:grpSpPr>
          <a:xfrm>
            <a:off x="1847528" y="1263821"/>
            <a:ext cx="3500438" cy="4214813"/>
            <a:chOff x="785813" y="1643050"/>
            <a:chExt cx="3500437" cy="4214825"/>
          </a:xfrm>
        </p:grpSpPr>
        <p:sp>
          <p:nvSpPr>
            <p:cNvPr id="348" name="Google Shape;348;p8"/>
            <p:cNvSpPr/>
            <p:nvPr/>
          </p:nvSpPr>
          <p:spPr>
            <a:xfrm>
              <a:off x="785813" y="3143242"/>
              <a:ext cx="3500437" cy="714377"/>
            </a:xfrm>
            <a:prstGeom prst="roundRect">
              <a:avLst>
                <a:gd fmla="val 16667" name="adj"/>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Clr>
                  <a:schemeClr val="dk1"/>
                </a:buClr>
                <a:buSzPts val="1100"/>
                <a:buFont typeface="Tahoma"/>
                <a:buNone/>
              </a:pPr>
              <a:r>
                <a:rPr lang="es-CL" sz="1100">
                  <a:solidFill>
                    <a:schemeClr val="dk1"/>
                  </a:solidFill>
                  <a:latin typeface="Tahoma"/>
                  <a:ea typeface="Tahoma"/>
                  <a:cs typeface="Tahoma"/>
                  <a:sym typeface="Tahoma"/>
                </a:rPr>
                <a:t>Permitir el acceso a la información necesaria para optimizar el proceso de reconocimiento y pago de los beneficios respectivos.</a:t>
              </a:r>
              <a:endParaRPr sz="1100">
                <a:solidFill>
                  <a:schemeClr val="dk1"/>
                </a:solidFill>
                <a:latin typeface="Tahoma"/>
                <a:ea typeface="Tahoma"/>
                <a:cs typeface="Tahoma"/>
                <a:sym typeface="Tahoma"/>
              </a:endParaRPr>
            </a:p>
          </p:txBody>
        </p:sp>
        <p:sp>
          <p:nvSpPr>
            <p:cNvPr id="349" name="Google Shape;349;p8"/>
            <p:cNvSpPr/>
            <p:nvPr/>
          </p:nvSpPr>
          <p:spPr>
            <a:xfrm>
              <a:off x="1500188" y="1643050"/>
              <a:ext cx="1928812" cy="857252"/>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Tahoma"/>
                <a:buNone/>
              </a:pPr>
              <a:r>
                <a:rPr lang="es-CL" sz="1800">
                  <a:solidFill>
                    <a:schemeClr val="lt1"/>
                  </a:solidFill>
                  <a:latin typeface="Tahoma"/>
                  <a:ea typeface="Tahoma"/>
                  <a:cs typeface="Tahoma"/>
                  <a:sym typeface="Tahoma"/>
                </a:rPr>
                <a:t>Entidades </a:t>
              </a:r>
              <a:endParaRPr sz="1800">
                <a:solidFill>
                  <a:schemeClr val="dk1"/>
                </a:solidFill>
                <a:latin typeface="Arial"/>
                <a:ea typeface="Arial"/>
                <a:cs typeface="Arial"/>
                <a:sym typeface="Arial"/>
              </a:endParaRPr>
            </a:p>
            <a:p>
              <a:pPr indent="0" lvl="0" marL="0" marR="0" rtl="0" algn="ctr">
                <a:spcBef>
                  <a:spcPts val="0"/>
                </a:spcBef>
                <a:spcAft>
                  <a:spcPts val="0"/>
                </a:spcAft>
                <a:buClr>
                  <a:schemeClr val="lt1"/>
                </a:buClr>
                <a:buSzPts val="1800"/>
                <a:buFont typeface="Tahoma"/>
                <a:buNone/>
              </a:pPr>
              <a:r>
                <a:rPr lang="es-CL" sz="1800">
                  <a:solidFill>
                    <a:schemeClr val="lt1"/>
                  </a:solidFill>
                  <a:latin typeface="Tahoma"/>
                  <a:ea typeface="Tahoma"/>
                  <a:cs typeface="Tahoma"/>
                  <a:sym typeface="Tahoma"/>
                </a:rPr>
                <a:t>Administradoras</a:t>
              </a:r>
              <a:endParaRPr sz="1800">
                <a:solidFill>
                  <a:schemeClr val="lt1"/>
                </a:solidFill>
                <a:latin typeface="Tahoma"/>
                <a:ea typeface="Tahoma"/>
                <a:cs typeface="Tahoma"/>
                <a:sym typeface="Tahoma"/>
              </a:endParaRPr>
            </a:p>
          </p:txBody>
        </p:sp>
        <p:sp>
          <p:nvSpPr>
            <p:cNvPr id="350" name="Google Shape;350;p8"/>
            <p:cNvSpPr/>
            <p:nvPr/>
          </p:nvSpPr>
          <p:spPr>
            <a:xfrm>
              <a:off x="785813" y="4429121"/>
              <a:ext cx="3500437" cy="428626"/>
            </a:xfrm>
            <a:prstGeom prst="roundRect">
              <a:avLst>
                <a:gd fmla="val 16667" name="adj"/>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Clr>
                  <a:schemeClr val="dk1"/>
                </a:buClr>
                <a:buSzPts val="1100"/>
                <a:buFont typeface="Tahoma"/>
                <a:buNone/>
              </a:pPr>
              <a:r>
                <a:rPr lang="es-CL" sz="1100">
                  <a:solidFill>
                    <a:schemeClr val="dk1"/>
                  </a:solidFill>
                  <a:latin typeface="Tahoma"/>
                  <a:ea typeface="Tahoma"/>
                  <a:cs typeface="Tahoma"/>
                  <a:sym typeface="Tahoma"/>
                </a:rPr>
                <a:t>Impedir el otorgamiento de beneficios de manera irregular</a:t>
              </a:r>
              <a:endParaRPr sz="1100">
                <a:solidFill>
                  <a:schemeClr val="dk1"/>
                </a:solidFill>
                <a:latin typeface="Tahoma"/>
                <a:ea typeface="Tahoma"/>
                <a:cs typeface="Tahoma"/>
                <a:sym typeface="Tahoma"/>
              </a:endParaRPr>
            </a:p>
          </p:txBody>
        </p:sp>
        <p:sp>
          <p:nvSpPr>
            <p:cNvPr id="351" name="Google Shape;351;p8"/>
            <p:cNvSpPr/>
            <p:nvPr/>
          </p:nvSpPr>
          <p:spPr>
            <a:xfrm>
              <a:off x="785813" y="5429249"/>
              <a:ext cx="3500437" cy="428626"/>
            </a:xfrm>
            <a:prstGeom prst="roundRect">
              <a:avLst>
                <a:gd fmla="val 16667" name="adj"/>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Clr>
                  <a:schemeClr val="dk1"/>
                </a:buClr>
                <a:buSzPts val="1100"/>
                <a:buFont typeface="Tahoma"/>
                <a:buNone/>
              </a:pPr>
              <a:r>
                <a:rPr lang="es-CL" sz="1100">
                  <a:solidFill>
                    <a:schemeClr val="dk1"/>
                  </a:solidFill>
                  <a:latin typeface="Tahoma"/>
                  <a:ea typeface="Tahoma"/>
                  <a:cs typeface="Tahoma"/>
                  <a:sym typeface="Tahoma"/>
                </a:rPr>
                <a:t>Facilitar que las Entidades Administradoras cumplan con la normativa vigente </a:t>
              </a:r>
              <a:endParaRPr sz="1100">
                <a:solidFill>
                  <a:schemeClr val="dk1"/>
                </a:solidFill>
                <a:latin typeface="Tahoma"/>
                <a:ea typeface="Tahoma"/>
                <a:cs typeface="Tahoma"/>
                <a:sym typeface="Tahoma"/>
              </a:endParaRPr>
            </a:p>
          </p:txBody>
        </p:sp>
        <p:sp>
          <p:nvSpPr>
            <p:cNvPr id="352" name="Google Shape;352;p8"/>
            <p:cNvSpPr/>
            <p:nvPr/>
          </p:nvSpPr>
          <p:spPr>
            <a:xfrm>
              <a:off x="2285984" y="2571744"/>
              <a:ext cx="285752" cy="285752"/>
            </a:xfrm>
            <a:prstGeom prst="down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sp>
          <p:nvSpPr>
            <p:cNvPr id="353" name="Google Shape;353;p8"/>
            <p:cNvSpPr/>
            <p:nvPr/>
          </p:nvSpPr>
          <p:spPr>
            <a:xfrm>
              <a:off x="2285984" y="3929066"/>
              <a:ext cx="285752" cy="285752"/>
            </a:xfrm>
            <a:prstGeom prst="down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sp>
          <p:nvSpPr>
            <p:cNvPr id="354" name="Google Shape;354;p8"/>
            <p:cNvSpPr/>
            <p:nvPr/>
          </p:nvSpPr>
          <p:spPr>
            <a:xfrm>
              <a:off x="2285984" y="4929198"/>
              <a:ext cx="285752" cy="285752"/>
            </a:xfrm>
            <a:prstGeom prst="down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grpSp>
      <p:grpSp>
        <p:nvGrpSpPr>
          <p:cNvPr id="355" name="Google Shape;355;p8"/>
          <p:cNvGrpSpPr/>
          <p:nvPr/>
        </p:nvGrpSpPr>
        <p:grpSpPr>
          <a:xfrm>
            <a:off x="6062341" y="1263821"/>
            <a:ext cx="3500437" cy="4214813"/>
            <a:chOff x="5000625" y="1643050"/>
            <a:chExt cx="3500438" cy="4214825"/>
          </a:xfrm>
        </p:grpSpPr>
        <p:sp>
          <p:nvSpPr>
            <p:cNvPr id="356" name="Google Shape;356;p8"/>
            <p:cNvSpPr/>
            <p:nvPr/>
          </p:nvSpPr>
          <p:spPr>
            <a:xfrm>
              <a:off x="5000625" y="3143242"/>
              <a:ext cx="3500438" cy="714377"/>
            </a:xfrm>
            <a:prstGeom prst="roundRect">
              <a:avLst>
                <a:gd fmla="val 16667" name="adj"/>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Clr>
                  <a:schemeClr val="dk1"/>
                </a:buClr>
                <a:buSzPts val="1100"/>
                <a:buFont typeface="Arial"/>
                <a:buNone/>
              </a:pPr>
              <a:r>
                <a:rPr lang="es-CL" sz="1100">
                  <a:solidFill>
                    <a:schemeClr val="dk1"/>
                  </a:solidFill>
                  <a:latin typeface="Arial"/>
                  <a:ea typeface="Arial"/>
                  <a:cs typeface="Arial"/>
                  <a:sym typeface="Arial"/>
                </a:rPr>
                <a:t>Optimizar el proceso de fiscalización de los regímenes de Prestaciones Familiares y de Subsidio Familiar y de esta forma.</a:t>
              </a:r>
              <a:endParaRPr sz="1100">
                <a:solidFill>
                  <a:schemeClr val="dk1"/>
                </a:solidFill>
                <a:latin typeface="Tahoma"/>
                <a:ea typeface="Tahoma"/>
                <a:cs typeface="Tahoma"/>
                <a:sym typeface="Tahoma"/>
              </a:endParaRPr>
            </a:p>
          </p:txBody>
        </p:sp>
        <p:sp>
          <p:nvSpPr>
            <p:cNvPr id="357" name="Google Shape;357;p8"/>
            <p:cNvSpPr/>
            <p:nvPr/>
          </p:nvSpPr>
          <p:spPr>
            <a:xfrm>
              <a:off x="5929312" y="1643050"/>
              <a:ext cx="1857376" cy="857252"/>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Tahoma"/>
                <a:buNone/>
              </a:pPr>
              <a:r>
                <a:rPr lang="es-CL" sz="1800">
                  <a:solidFill>
                    <a:schemeClr val="lt1"/>
                  </a:solidFill>
                  <a:latin typeface="Tahoma"/>
                  <a:ea typeface="Tahoma"/>
                  <a:cs typeface="Tahoma"/>
                  <a:sym typeface="Tahoma"/>
                </a:rPr>
                <a:t>SUSESO</a:t>
              </a:r>
              <a:endParaRPr sz="1800">
                <a:solidFill>
                  <a:schemeClr val="lt1"/>
                </a:solidFill>
                <a:latin typeface="Tahoma"/>
                <a:ea typeface="Tahoma"/>
                <a:cs typeface="Tahoma"/>
                <a:sym typeface="Tahoma"/>
              </a:endParaRPr>
            </a:p>
          </p:txBody>
        </p:sp>
        <p:sp>
          <p:nvSpPr>
            <p:cNvPr id="358" name="Google Shape;358;p8"/>
            <p:cNvSpPr/>
            <p:nvPr/>
          </p:nvSpPr>
          <p:spPr>
            <a:xfrm>
              <a:off x="5000625" y="4429121"/>
              <a:ext cx="3500438" cy="428626"/>
            </a:xfrm>
            <a:prstGeom prst="roundRect">
              <a:avLst>
                <a:gd fmla="val 16667" name="adj"/>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Clr>
                  <a:schemeClr val="dk1"/>
                </a:buClr>
                <a:buSzPts val="1100"/>
                <a:buFont typeface="Arial"/>
                <a:buNone/>
              </a:pPr>
              <a:r>
                <a:rPr lang="es-CL" sz="1100">
                  <a:solidFill>
                    <a:schemeClr val="dk1"/>
                  </a:solidFill>
                  <a:latin typeface="Arial"/>
                  <a:ea typeface="Arial"/>
                  <a:cs typeface="Arial"/>
                  <a:sym typeface="Arial"/>
                </a:rPr>
                <a:t>Optimizar la administración financiera de los fondos.</a:t>
              </a:r>
              <a:endParaRPr sz="1100">
                <a:solidFill>
                  <a:schemeClr val="dk1"/>
                </a:solidFill>
                <a:latin typeface="Tahoma"/>
                <a:ea typeface="Tahoma"/>
                <a:cs typeface="Tahoma"/>
                <a:sym typeface="Tahoma"/>
              </a:endParaRPr>
            </a:p>
          </p:txBody>
        </p:sp>
        <p:sp>
          <p:nvSpPr>
            <p:cNvPr id="359" name="Google Shape;359;p8"/>
            <p:cNvSpPr/>
            <p:nvPr/>
          </p:nvSpPr>
          <p:spPr>
            <a:xfrm>
              <a:off x="5000625" y="5429249"/>
              <a:ext cx="3500438" cy="428626"/>
            </a:xfrm>
            <a:prstGeom prst="roundRect">
              <a:avLst>
                <a:gd fmla="val 16667" name="adj"/>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Clr>
                  <a:schemeClr val="dk1"/>
                </a:buClr>
                <a:buSzPts val="1100"/>
                <a:buFont typeface="Arial"/>
                <a:buNone/>
              </a:pPr>
              <a:r>
                <a:rPr lang="es-CL" sz="1100">
                  <a:solidFill>
                    <a:schemeClr val="dk1"/>
                  </a:solidFill>
                  <a:latin typeface="Arial"/>
                  <a:ea typeface="Arial"/>
                  <a:cs typeface="Arial"/>
                  <a:sym typeface="Arial"/>
                </a:rPr>
                <a:t>Velar por el cumplimiento y observancia de las normas legales</a:t>
              </a:r>
              <a:endParaRPr sz="1100">
                <a:solidFill>
                  <a:schemeClr val="dk1"/>
                </a:solidFill>
                <a:latin typeface="Tahoma"/>
                <a:ea typeface="Tahoma"/>
                <a:cs typeface="Tahoma"/>
                <a:sym typeface="Tahoma"/>
              </a:endParaRPr>
            </a:p>
          </p:txBody>
        </p:sp>
        <p:sp>
          <p:nvSpPr>
            <p:cNvPr id="360" name="Google Shape;360;p8"/>
            <p:cNvSpPr/>
            <p:nvPr/>
          </p:nvSpPr>
          <p:spPr>
            <a:xfrm>
              <a:off x="6715140" y="2571744"/>
              <a:ext cx="285752" cy="285752"/>
            </a:xfrm>
            <a:prstGeom prst="down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sp>
          <p:nvSpPr>
            <p:cNvPr id="361" name="Google Shape;361;p8"/>
            <p:cNvSpPr/>
            <p:nvPr/>
          </p:nvSpPr>
          <p:spPr>
            <a:xfrm>
              <a:off x="6715140" y="3929066"/>
              <a:ext cx="285752" cy="285752"/>
            </a:xfrm>
            <a:prstGeom prst="down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sp>
          <p:nvSpPr>
            <p:cNvPr id="362" name="Google Shape;362;p8"/>
            <p:cNvSpPr/>
            <p:nvPr/>
          </p:nvSpPr>
          <p:spPr>
            <a:xfrm>
              <a:off x="6715140" y="4929198"/>
              <a:ext cx="285752" cy="285752"/>
            </a:xfrm>
            <a:prstGeom prst="down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grpSp>
      <p:sp>
        <p:nvSpPr>
          <p:cNvPr id="363" name="Google Shape;363;p8"/>
          <p:cNvSpPr txBox="1"/>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s-CL" sz="1000">
                <a:solidFill>
                  <a:srgbClr val="898989"/>
                </a:solidFill>
                <a:latin typeface="Verdana"/>
                <a:ea typeface="Verdana"/>
                <a:cs typeface="Verdana"/>
                <a:sym typeface="Verdana"/>
              </a:rPr>
              <a:t>‹#›</a:t>
            </a:fld>
            <a:endParaRPr sz="1000">
              <a:solidFill>
                <a:srgbClr val="898989"/>
              </a:solidFill>
              <a:latin typeface="Verdana"/>
              <a:ea typeface="Verdana"/>
              <a:cs typeface="Verdana"/>
              <a:sym typeface="Verdana"/>
            </a:endParaRPr>
          </a:p>
        </p:txBody>
      </p:sp>
      <p:sp>
        <p:nvSpPr>
          <p:cNvPr id="364" name="Google Shape;364;p8"/>
          <p:cNvSpPr txBox="1"/>
          <p:nvPr/>
        </p:nvSpPr>
        <p:spPr>
          <a:xfrm>
            <a:off x="-108773" y="6563712"/>
            <a:ext cx="3689350" cy="330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Calibri"/>
              <a:buNone/>
            </a:pPr>
            <a:r>
              <a:rPr b="0" i="0" lang="es-CL" sz="1000" u="none" cap="none" strike="noStrike">
                <a:solidFill>
                  <a:srgbClr val="898989"/>
                </a:solidFill>
                <a:latin typeface="Calibri"/>
                <a:ea typeface="Calibri"/>
                <a:cs typeface="Calibri"/>
                <a:sym typeface="Calibri"/>
              </a:rPr>
              <a:t>Gobierno de Chile | Superintendencia de Seguridad Social</a:t>
            </a:r>
            <a:endParaRPr b="0" i="0" sz="1000" u="none" cap="none" strike="noStrike">
              <a:solidFill>
                <a:srgbClr val="898989"/>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9"/>
          <p:cNvSpPr/>
          <p:nvPr/>
        </p:nvSpPr>
        <p:spPr>
          <a:xfrm>
            <a:off x="0" y="1124744"/>
            <a:ext cx="12192000" cy="4824536"/>
          </a:xfrm>
          <a:prstGeom prst="homePlate">
            <a:avLst>
              <a:gd fmla="val 0" name="adj"/>
            </a:avLst>
          </a:prstGeom>
          <a:solidFill>
            <a:srgbClr val="DAEE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rgbClr val="FFFFFF"/>
              </a:solidFill>
              <a:latin typeface="Calibri"/>
              <a:ea typeface="Calibri"/>
              <a:cs typeface="Calibri"/>
              <a:sym typeface="Calibri"/>
            </a:endParaRPr>
          </a:p>
        </p:txBody>
      </p:sp>
      <p:sp>
        <p:nvSpPr>
          <p:cNvPr id="370" name="Google Shape;370;p9"/>
          <p:cNvSpPr txBox="1"/>
          <p:nvPr>
            <p:ph type="title"/>
          </p:nvPr>
        </p:nvSpPr>
        <p:spPr>
          <a:xfrm>
            <a:off x="203201" y="152400"/>
            <a:ext cx="10886017" cy="1143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1" lang="es-CL">
                <a:solidFill>
                  <a:srgbClr val="FF0000"/>
                </a:solidFill>
                <a:latin typeface="Tahoma"/>
                <a:ea typeface="Tahoma"/>
                <a:cs typeface="Tahoma"/>
                <a:sym typeface="Tahoma"/>
              </a:rPr>
              <a:t>Modelo Operativo</a:t>
            </a:r>
            <a:br>
              <a:rPr b="1" lang="es-CL">
                <a:solidFill>
                  <a:srgbClr val="FF0000"/>
                </a:solidFill>
                <a:latin typeface="Tahoma"/>
                <a:ea typeface="Tahoma"/>
                <a:cs typeface="Tahoma"/>
                <a:sym typeface="Tahoma"/>
              </a:rPr>
            </a:br>
            <a:r>
              <a:rPr b="1" lang="es-CL">
                <a:solidFill>
                  <a:srgbClr val="FF0000"/>
                </a:solidFill>
                <a:latin typeface="Tahoma"/>
                <a:ea typeface="Tahoma"/>
                <a:cs typeface="Tahoma"/>
                <a:sym typeface="Tahoma"/>
              </a:rPr>
              <a:t> SIAGF</a:t>
            </a:r>
            <a:br>
              <a:rPr lang="es-CL">
                <a:latin typeface="Calibri"/>
                <a:ea typeface="Calibri"/>
                <a:cs typeface="Calibri"/>
                <a:sym typeface="Calibri"/>
              </a:rPr>
            </a:br>
            <a:endParaRPr/>
          </a:p>
        </p:txBody>
      </p:sp>
      <p:sp>
        <p:nvSpPr>
          <p:cNvPr id="371" name="Google Shape;371;p9"/>
          <p:cNvSpPr txBox="1"/>
          <p:nvPr>
            <p:ph idx="12" type="sldNum"/>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sp>
        <p:nvSpPr>
          <p:cNvPr id="372" name="Google Shape;372;p9"/>
          <p:cNvSpPr/>
          <p:nvPr/>
        </p:nvSpPr>
        <p:spPr>
          <a:xfrm>
            <a:off x="6227465" y="3127970"/>
            <a:ext cx="1143000" cy="1073150"/>
          </a:xfrm>
          <a:prstGeom prst="plaque">
            <a:avLst>
              <a:gd fmla="val 16667" name="adj"/>
            </a:avLst>
          </a:prstGeom>
          <a:solidFill>
            <a:schemeClr val="accent3"/>
          </a:solidFill>
          <a:ln cap="flat" cmpd="sng" w="25400">
            <a:solidFill>
              <a:srgbClr val="71884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Tahoma"/>
              <a:buNone/>
            </a:pPr>
            <a:r>
              <a:rPr lang="es-CL" sz="1800">
                <a:solidFill>
                  <a:schemeClr val="lt1"/>
                </a:solidFill>
                <a:latin typeface="Tahoma"/>
                <a:ea typeface="Tahoma"/>
                <a:cs typeface="Tahoma"/>
                <a:sym typeface="Tahoma"/>
              </a:rPr>
              <a:t>SIAGF</a:t>
            </a:r>
            <a:endParaRPr sz="1800">
              <a:solidFill>
                <a:schemeClr val="lt1"/>
              </a:solidFill>
              <a:latin typeface="Tahoma"/>
              <a:ea typeface="Tahoma"/>
              <a:cs typeface="Tahoma"/>
              <a:sym typeface="Tahoma"/>
            </a:endParaRPr>
          </a:p>
        </p:txBody>
      </p:sp>
      <p:sp>
        <p:nvSpPr>
          <p:cNvPr id="373" name="Google Shape;373;p9"/>
          <p:cNvSpPr/>
          <p:nvPr/>
        </p:nvSpPr>
        <p:spPr>
          <a:xfrm>
            <a:off x="9227840" y="3342283"/>
            <a:ext cx="1071562" cy="644525"/>
          </a:xfrm>
          <a:prstGeom prst="roundRect">
            <a:avLst>
              <a:gd fmla="val 16667" name="adj"/>
            </a:avLst>
          </a:prstGeom>
          <a:solidFill>
            <a:schemeClr val="accent2"/>
          </a:solidFill>
          <a:ln cap="flat" cmpd="sng" w="25400">
            <a:solidFill>
              <a:srgbClr val="8C3A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Tahoma"/>
              <a:buNone/>
            </a:pPr>
            <a:r>
              <a:rPr lang="es-CL" sz="1800">
                <a:solidFill>
                  <a:schemeClr val="lt1"/>
                </a:solidFill>
                <a:latin typeface="Tahoma"/>
                <a:ea typeface="Tahoma"/>
                <a:cs typeface="Tahoma"/>
                <a:sym typeface="Tahoma"/>
              </a:rPr>
              <a:t>SUSESO</a:t>
            </a:r>
            <a:endParaRPr sz="1800">
              <a:solidFill>
                <a:schemeClr val="lt1"/>
              </a:solidFill>
              <a:latin typeface="Tahoma"/>
              <a:ea typeface="Tahoma"/>
              <a:cs typeface="Tahoma"/>
              <a:sym typeface="Tahoma"/>
            </a:endParaRPr>
          </a:p>
        </p:txBody>
      </p:sp>
      <p:sp>
        <p:nvSpPr>
          <p:cNvPr id="374" name="Google Shape;374;p9"/>
          <p:cNvSpPr/>
          <p:nvPr/>
        </p:nvSpPr>
        <p:spPr>
          <a:xfrm>
            <a:off x="2441277" y="3270845"/>
            <a:ext cx="1071563" cy="930275"/>
          </a:xfrm>
          <a:prstGeom prst="roundRect">
            <a:avLst>
              <a:gd fmla="val 16667" name="adj"/>
            </a:avLst>
          </a:prstGeom>
          <a:solidFill>
            <a:schemeClr val="accent2"/>
          </a:solidFill>
          <a:ln cap="flat" cmpd="sng" w="25400">
            <a:solidFill>
              <a:srgbClr val="8C3A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Tahoma"/>
              <a:buNone/>
            </a:pPr>
            <a:r>
              <a:rPr lang="es-CL" sz="1800">
                <a:solidFill>
                  <a:schemeClr val="lt1"/>
                </a:solidFill>
                <a:latin typeface="Tahoma"/>
                <a:ea typeface="Tahoma"/>
                <a:cs typeface="Tahoma"/>
                <a:sym typeface="Tahoma"/>
              </a:rPr>
              <a:t>EA</a:t>
            </a:r>
            <a:endParaRPr sz="1800">
              <a:solidFill>
                <a:schemeClr val="lt1"/>
              </a:solidFill>
              <a:latin typeface="Tahoma"/>
              <a:ea typeface="Tahoma"/>
              <a:cs typeface="Tahoma"/>
              <a:sym typeface="Tahoma"/>
            </a:endParaRPr>
          </a:p>
        </p:txBody>
      </p:sp>
      <p:sp>
        <p:nvSpPr>
          <p:cNvPr id="375" name="Google Shape;375;p9"/>
          <p:cNvSpPr/>
          <p:nvPr/>
        </p:nvSpPr>
        <p:spPr>
          <a:xfrm>
            <a:off x="4941533" y="3271638"/>
            <a:ext cx="1168969" cy="857257"/>
          </a:xfrm>
          <a:prstGeom prst="righ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sp>
        <p:nvSpPr>
          <p:cNvPr id="376" name="Google Shape;376;p9"/>
          <p:cNvSpPr txBox="1"/>
          <p:nvPr/>
        </p:nvSpPr>
        <p:spPr>
          <a:xfrm>
            <a:off x="4870152" y="2915245"/>
            <a:ext cx="1000125" cy="2619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Times New Roman"/>
              <a:buNone/>
            </a:pPr>
            <a:r>
              <a:rPr lang="es-CL" sz="1100">
                <a:solidFill>
                  <a:schemeClr val="dk1"/>
                </a:solidFill>
                <a:latin typeface="Times New Roman"/>
                <a:ea typeface="Times New Roman"/>
                <a:cs typeface="Times New Roman"/>
                <a:sym typeface="Times New Roman"/>
              </a:rPr>
              <a:t>WebService</a:t>
            </a:r>
            <a:endParaRPr sz="1100">
              <a:solidFill>
                <a:schemeClr val="dk1"/>
              </a:solidFill>
              <a:latin typeface="Times New Roman"/>
              <a:ea typeface="Times New Roman"/>
              <a:cs typeface="Times New Roman"/>
              <a:sym typeface="Times New Roman"/>
            </a:endParaRPr>
          </a:p>
        </p:txBody>
      </p:sp>
      <p:sp>
        <p:nvSpPr>
          <p:cNvPr id="377" name="Google Shape;377;p9"/>
          <p:cNvSpPr txBox="1"/>
          <p:nvPr/>
        </p:nvSpPr>
        <p:spPr>
          <a:xfrm>
            <a:off x="4798715" y="4129683"/>
            <a:ext cx="1000125" cy="2619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Times New Roman"/>
              <a:buNone/>
            </a:pPr>
            <a:r>
              <a:rPr lang="es-CL" sz="1100">
                <a:solidFill>
                  <a:schemeClr val="dk1"/>
                </a:solidFill>
                <a:latin typeface="Times New Roman"/>
                <a:ea typeface="Times New Roman"/>
                <a:cs typeface="Times New Roman"/>
                <a:sym typeface="Times New Roman"/>
              </a:rPr>
              <a:t>Web</a:t>
            </a:r>
            <a:endParaRPr sz="1100">
              <a:solidFill>
                <a:schemeClr val="dk1"/>
              </a:solidFill>
              <a:latin typeface="Times New Roman"/>
              <a:ea typeface="Times New Roman"/>
              <a:cs typeface="Times New Roman"/>
              <a:sym typeface="Times New Roman"/>
            </a:endParaRPr>
          </a:p>
        </p:txBody>
      </p:sp>
      <p:sp>
        <p:nvSpPr>
          <p:cNvPr id="378" name="Google Shape;378;p9"/>
          <p:cNvSpPr/>
          <p:nvPr/>
        </p:nvSpPr>
        <p:spPr>
          <a:xfrm>
            <a:off x="4655840" y="4415433"/>
            <a:ext cx="1571625" cy="1143000"/>
          </a:xfrm>
          <a:prstGeom prst="roundRect">
            <a:avLst>
              <a:gd fmla="val 16667" name="adj"/>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000"/>
              <a:buFont typeface="Tahoma"/>
              <a:buNone/>
            </a:pPr>
            <a:r>
              <a:rPr lang="es-CL" sz="1000">
                <a:solidFill>
                  <a:schemeClr val="dk1"/>
                </a:solidFill>
                <a:latin typeface="Tahoma"/>
                <a:ea typeface="Tahoma"/>
                <a:cs typeface="Tahoma"/>
                <a:sym typeface="Tahoma"/>
              </a:rPr>
              <a:t>Acceso vía Web mediante la navegación e ingreso de formularios vía web</a:t>
            </a:r>
            <a:endParaRPr sz="1000">
              <a:solidFill>
                <a:schemeClr val="dk1"/>
              </a:solidFill>
              <a:latin typeface="Tahoma"/>
              <a:ea typeface="Tahoma"/>
              <a:cs typeface="Tahoma"/>
              <a:sym typeface="Tahoma"/>
            </a:endParaRPr>
          </a:p>
        </p:txBody>
      </p:sp>
      <p:sp>
        <p:nvSpPr>
          <p:cNvPr id="379" name="Google Shape;379;p9"/>
          <p:cNvSpPr/>
          <p:nvPr/>
        </p:nvSpPr>
        <p:spPr>
          <a:xfrm>
            <a:off x="4655840" y="1700808"/>
            <a:ext cx="1571625" cy="1130300"/>
          </a:xfrm>
          <a:prstGeom prst="roundRect">
            <a:avLst>
              <a:gd fmla="val 16667" name="adj"/>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000"/>
              <a:buFont typeface="Tahoma"/>
              <a:buNone/>
            </a:pPr>
            <a:r>
              <a:rPr lang="es-CL" sz="1000">
                <a:solidFill>
                  <a:schemeClr val="dk1"/>
                </a:solidFill>
                <a:latin typeface="Tahoma"/>
                <a:ea typeface="Tahoma"/>
                <a:cs typeface="Tahoma"/>
                <a:sym typeface="Tahoma"/>
              </a:rPr>
              <a:t>Acceso vía Web Services permitiendo la integración con sistemas ya existentes utilizando protocolos estándares</a:t>
            </a:r>
            <a:endParaRPr sz="1000">
              <a:solidFill>
                <a:schemeClr val="dk1"/>
              </a:solidFill>
              <a:latin typeface="Tahoma"/>
              <a:ea typeface="Tahoma"/>
              <a:cs typeface="Tahoma"/>
              <a:sym typeface="Tahoma"/>
            </a:endParaRPr>
          </a:p>
        </p:txBody>
      </p:sp>
      <p:sp>
        <p:nvSpPr>
          <p:cNvPr id="380" name="Google Shape;380;p9"/>
          <p:cNvSpPr/>
          <p:nvPr/>
        </p:nvSpPr>
        <p:spPr>
          <a:xfrm>
            <a:off x="7727615" y="2985886"/>
            <a:ext cx="1168969" cy="214315"/>
          </a:xfrm>
          <a:prstGeom prst="righ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sp>
        <p:nvSpPr>
          <p:cNvPr id="381" name="Google Shape;381;p9"/>
          <p:cNvSpPr txBox="1"/>
          <p:nvPr/>
        </p:nvSpPr>
        <p:spPr>
          <a:xfrm>
            <a:off x="7656215" y="2415183"/>
            <a:ext cx="1214437" cy="430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Times New Roman"/>
              <a:buNone/>
            </a:pPr>
            <a:r>
              <a:rPr lang="es-CL" sz="1100">
                <a:solidFill>
                  <a:schemeClr val="dk1"/>
                </a:solidFill>
                <a:latin typeface="Times New Roman"/>
                <a:ea typeface="Times New Roman"/>
                <a:cs typeface="Times New Roman"/>
                <a:sym typeface="Times New Roman"/>
              </a:rPr>
              <a:t>Reportes de Reconocimientos</a:t>
            </a:r>
            <a:endParaRPr sz="1100">
              <a:solidFill>
                <a:schemeClr val="dk1"/>
              </a:solidFill>
              <a:latin typeface="Times New Roman"/>
              <a:ea typeface="Times New Roman"/>
              <a:cs typeface="Times New Roman"/>
              <a:sym typeface="Times New Roman"/>
            </a:endParaRPr>
          </a:p>
        </p:txBody>
      </p:sp>
      <p:sp>
        <p:nvSpPr>
          <p:cNvPr id="382" name="Google Shape;382;p9"/>
          <p:cNvSpPr/>
          <p:nvPr/>
        </p:nvSpPr>
        <p:spPr>
          <a:xfrm>
            <a:off x="7727615" y="3557390"/>
            <a:ext cx="1168969" cy="214315"/>
          </a:xfrm>
          <a:prstGeom prst="righ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sp>
        <p:nvSpPr>
          <p:cNvPr id="383" name="Google Shape;383;p9"/>
          <p:cNvSpPr txBox="1"/>
          <p:nvPr/>
        </p:nvSpPr>
        <p:spPr>
          <a:xfrm>
            <a:off x="7656215" y="3200995"/>
            <a:ext cx="1214437" cy="4302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Times New Roman"/>
              <a:buNone/>
            </a:pPr>
            <a:r>
              <a:rPr lang="es-CL" sz="1100">
                <a:solidFill>
                  <a:schemeClr val="dk1"/>
                </a:solidFill>
                <a:latin typeface="Times New Roman"/>
                <a:ea typeface="Times New Roman"/>
                <a:cs typeface="Times New Roman"/>
                <a:sym typeface="Times New Roman"/>
              </a:rPr>
              <a:t>Reportes Estadísticos</a:t>
            </a:r>
            <a:endParaRPr sz="1100">
              <a:solidFill>
                <a:schemeClr val="dk1"/>
              </a:solidFill>
              <a:latin typeface="Times New Roman"/>
              <a:ea typeface="Times New Roman"/>
              <a:cs typeface="Times New Roman"/>
              <a:sym typeface="Times New Roman"/>
            </a:endParaRPr>
          </a:p>
        </p:txBody>
      </p:sp>
      <p:sp>
        <p:nvSpPr>
          <p:cNvPr id="384" name="Google Shape;384;p9"/>
          <p:cNvSpPr/>
          <p:nvPr/>
        </p:nvSpPr>
        <p:spPr>
          <a:xfrm>
            <a:off x="3727152" y="3270845"/>
            <a:ext cx="1071563" cy="930275"/>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900"/>
              <a:buFont typeface="Tahoma"/>
              <a:buNone/>
            </a:pPr>
            <a:r>
              <a:rPr lang="es-CL" sz="900">
                <a:solidFill>
                  <a:schemeClr val="lt1"/>
                </a:solidFill>
                <a:latin typeface="Tahoma"/>
                <a:ea typeface="Tahoma"/>
                <a:cs typeface="Tahoma"/>
                <a:sym typeface="Tahoma"/>
              </a:rPr>
              <a:t>Autenticación</a:t>
            </a:r>
            <a:endParaRPr sz="1800">
              <a:solidFill>
                <a:schemeClr val="dk1"/>
              </a:solidFill>
              <a:latin typeface="Arial"/>
              <a:ea typeface="Arial"/>
              <a:cs typeface="Arial"/>
              <a:sym typeface="Arial"/>
            </a:endParaRPr>
          </a:p>
          <a:p>
            <a:pPr indent="0" lvl="0" marL="0" marR="0" rtl="0" algn="ctr">
              <a:spcBef>
                <a:spcPts val="0"/>
              </a:spcBef>
              <a:spcAft>
                <a:spcPts val="0"/>
              </a:spcAft>
              <a:buClr>
                <a:schemeClr val="lt1"/>
              </a:buClr>
              <a:buSzPts val="900"/>
              <a:buFont typeface="Tahoma"/>
              <a:buNone/>
            </a:pPr>
            <a:r>
              <a:rPr lang="es-CL" sz="900">
                <a:solidFill>
                  <a:schemeClr val="lt1"/>
                </a:solidFill>
                <a:latin typeface="Tahoma"/>
                <a:ea typeface="Tahoma"/>
                <a:cs typeface="Tahoma"/>
                <a:sym typeface="Tahoma"/>
              </a:rPr>
              <a:t>Ingreso</a:t>
            </a:r>
            <a:endParaRPr sz="1800">
              <a:solidFill>
                <a:schemeClr val="dk1"/>
              </a:solidFill>
              <a:latin typeface="Arial"/>
              <a:ea typeface="Arial"/>
              <a:cs typeface="Arial"/>
              <a:sym typeface="Arial"/>
            </a:endParaRPr>
          </a:p>
          <a:p>
            <a:pPr indent="0" lvl="0" marL="0" marR="0" rtl="0" algn="ctr">
              <a:spcBef>
                <a:spcPts val="0"/>
              </a:spcBef>
              <a:spcAft>
                <a:spcPts val="0"/>
              </a:spcAft>
              <a:buClr>
                <a:schemeClr val="lt1"/>
              </a:buClr>
              <a:buSzPts val="900"/>
              <a:buFont typeface="Tahoma"/>
              <a:buNone/>
            </a:pPr>
            <a:r>
              <a:rPr lang="es-CL" sz="900">
                <a:solidFill>
                  <a:schemeClr val="lt1"/>
                </a:solidFill>
                <a:latin typeface="Tahoma"/>
                <a:ea typeface="Tahoma"/>
                <a:cs typeface="Tahoma"/>
                <a:sym typeface="Tahoma"/>
              </a:rPr>
              <a:t>Extinción</a:t>
            </a:r>
            <a:endParaRPr sz="1800">
              <a:solidFill>
                <a:schemeClr val="dk1"/>
              </a:solidFill>
              <a:latin typeface="Arial"/>
              <a:ea typeface="Arial"/>
              <a:cs typeface="Arial"/>
              <a:sym typeface="Arial"/>
            </a:endParaRPr>
          </a:p>
          <a:p>
            <a:pPr indent="0" lvl="0" marL="0" marR="0" rtl="0" algn="ctr">
              <a:spcBef>
                <a:spcPts val="0"/>
              </a:spcBef>
              <a:spcAft>
                <a:spcPts val="0"/>
              </a:spcAft>
              <a:buClr>
                <a:schemeClr val="lt1"/>
              </a:buClr>
              <a:buSzPts val="900"/>
              <a:buFont typeface="Tahoma"/>
              <a:buNone/>
            </a:pPr>
            <a:r>
              <a:rPr lang="es-CL" sz="900">
                <a:solidFill>
                  <a:schemeClr val="lt1"/>
                </a:solidFill>
                <a:latin typeface="Tahoma"/>
                <a:ea typeface="Tahoma"/>
                <a:cs typeface="Tahoma"/>
                <a:sym typeface="Tahoma"/>
              </a:rPr>
              <a:t>Consulta</a:t>
            </a:r>
            <a:endParaRPr sz="1800">
              <a:solidFill>
                <a:schemeClr val="dk1"/>
              </a:solidFill>
              <a:latin typeface="Arial"/>
              <a:ea typeface="Arial"/>
              <a:cs typeface="Arial"/>
              <a:sym typeface="Arial"/>
            </a:endParaRPr>
          </a:p>
          <a:p>
            <a:pPr indent="0" lvl="0" marL="0" marR="0" rtl="0" algn="ctr">
              <a:spcBef>
                <a:spcPts val="0"/>
              </a:spcBef>
              <a:spcAft>
                <a:spcPts val="0"/>
              </a:spcAft>
              <a:buClr>
                <a:schemeClr val="lt1"/>
              </a:buClr>
              <a:buSzPts val="900"/>
              <a:buFont typeface="Tahoma"/>
              <a:buNone/>
            </a:pPr>
            <a:r>
              <a:rPr lang="es-CL" sz="900">
                <a:solidFill>
                  <a:schemeClr val="lt1"/>
                </a:solidFill>
                <a:latin typeface="Tahoma"/>
                <a:ea typeface="Tahoma"/>
                <a:cs typeface="Tahoma"/>
                <a:sym typeface="Tahoma"/>
              </a:rPr>
              <a:t>Anulación</a:t>
            </a:r>
            <a:endParaRPr sz="1800">
              <a:solidFill>
                <a:schemeClr val="dk1"/>
              </a:solidFill>
              <a:latin typeface="Arial"/>
              <a:ea typeface="Arial"/>
              <a:cs typeface="Arial"/>
              <a:sym typeface="Arial"/>
            </a:endParaRPr>
          </a:p>
        </p:txBody>
      </p:sp>
      <p:cxnSp>
        <p:nvCxnSpPr>
          <p:cNvPr id="385" name="Google Shape;385;p9"/>
          <p:cNvCxnSpPr>
            <a:stCxn id="373" idx="0"/>
            <a:endCxn id="374" idx="0"/>
          </p:cNvCxnSpPr>
          <p:nvPr/>
        </p:nvCxnSpPr>
        <p:spPr>
          <a:xfrm flipH="1" rot="5400000">
            <a:off x="6334621" y="-86717"/>
            <a:ext cx="71400" cy="6786600"/>
          </a:xfrm>
          <a:prstGeom prst="bentConnector3">
            <a:avLst>
              <a:gd fmla="val 420222" name="adj1"/>
            </a:avLst>
          </a:prstGeom>
          <a:noFill/>
          <a:ln cap="flat" cmpd="sng" w="22225">
            <a:solidFill>
              <a:srgbClr val="4A7DBA"/>
            </a:solidFill>
            <a:prstDash val="dash"/>
            <a:round/>
            <a:headEnd len="sm" w="sm" type="none"/>
            <a:tailEnd len="med" w="med" type="stealth"/>
          </a:ln>
        </p:spPr>
      </p:cxnSp>
      <p:sp>
        <p:nvSpPr>
          <p:cNvPr id="386" name="Google Shape;386;p9"/>
          <p:cNvSpPr/>
          <p:nvPr/>
        </p:nvSpPr>
        <p:spPr>
          <a:xfrm>
            <a:off x="7769187" y="4154559"/>
            <a:ext cx="1168969" cy="214315"/>
          </a:xfrm>
          <a:prstGeom prst="rightArrow">
            <a:avLst>
              <a:gd fmla="val 50000" name="adj1"/>
              <a:gd fmla="val 50000" name="adj2"/>
            </a:avLst>
          </a:prstGeom>
          <a:gradFill>
            <a:gsLst>
              <a:gs pos="0">
                <a:srgbClr val="FF932B"/>
              </a:gs>
              <a:gs pos="100000">
                <a:srgbClr val="FFB673"/>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sp>
        <p:nvSpPr>
          <p:cNvPr id="387" name="Google Shape;387;p9"/>
          <p:cNvSpPr txBox="1"/>
          <p:nvPr/>
        </p:nvSpPr>
        <p:spPr>
          <a:xfrm>
            <a:off x="7697490" y="3797895"/>
            <a:ext cx="1214437" cy="431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Times New Roman"/>
              <a:buNone/>
            </a:pPr>
            <a:r>
              <a:rPr lang="es-CL" sz="1100">
                <a:solidFill>
                  <a:schemeClr val="dk1"/>
                </a:solidFill>
                <a:latin typeface="Times New Roman"/>
                <a:ea typeface="Times New Roman"/>
                <a:cs typeface="Times New Roman"/>
                <a:sym typeface="Times New Roman"/>
              </a:rPr>
              <a:t>Reportes de Transacciones</a:t>
            </a:r>
            <a:endParaRPr sz="1100">
              <a:solidFill>
                <a:schemeClr val="dk1"/>
              </a:solidFill>
              <a:latin typeface="Times New Roman"/>
              <a:ea typeface="Times New Roman"/>
              <a:cs typeface="Times New Roman"/>
              <a:sym typeface="Times New Roman"/>
            </a:endParaRPr>
          </a:p>
        </p:txBody>
      </p:sp>
      <p:sp>
        <p:nvSpPr>
          <p:cNvPr id="388" name="Google Shape;388;p9"/>
          <p:cNvSpPr txBox="1"/>
          <p:nvPr/>
        </p:nvSpPr>
        <p:spPr>
          <a:xfrm>
            <a:off x="8244417" y="6527801"/>
            <a:ext cx="28448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s-CL" sz="1000">
                <a:solidFill>
                  <a:srgbClr val="898989"/>
                </a:solidFill>
                <a:latin typeface="Verdana"/>
                <a:ea typeface="Verdana"/>
                <a:cs typeface="Verdana"/>
                <a:sym typeface="Verdana"/>
              </a:rPr>
              <a:t>‹#›</a:t>
            </a:fld>
            <a:endParaRPr sz="1000">
              <a:solidFill>
                <a:srgbClr val="898989"/>
              </a:solidFill>
              <a:latin typeface="Verdana"/>
              <a:ea typeface="Verdana"/>
              <a:cs typeface="Verdana"/>
              <a:sym typeface="Verdana"/>
            </a:endParaRPr>
          </a:p>
        </p:txBody>
      </p:sp>
      <p:sp>
        <p:nvSpPr>
          <p:cNvPr id="389" name="Google Shape;389;p9"/>
          <p:cNvSpPr txBox="1"/>
          <p:nvPr/>
        </p:nvSpPr>
        <p:spPr>
          <a:xfrm>
            <a:off x="-108773" y="6563712"/>
            <a:ext cx="3689350" cy="330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000"/>
              <a:buFont typeface="Calibri"/>
              <a:buNone/>
            </a:pPr>
            <a:r>
              <a:rPr b="0" i="0" lang="es-CL" sz="1000" u="none" cap="none" strike="noStrike">
                <a:solidFill>
                  <a:srgbClr val="898989"/>
                </a:solidFill>
                <a:latin typeface="Calibri"/>
                <a:ea typeface="Calibri"/>
                <a:cs typeface="Calibri"/>
                <a:sym typeface="Calibri"/>
              </a:rPr>
              <a:t>Gobierno de Chile | Superintendencia de Seguridad Social</a:t>
            </a:r>
            <a:endParaRPr b="0" i="0" sz="1000" u="none" cap="none" strike="noStrike">
              <a:solidFill>
                <a:srgbClr val="89898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1A1243"/>
      </a:dk1>
      <a:lt1>
        <a:srgbClr val="FFFFFF"/>
      </a:lt1>
      <a:dk2>
        <a:srgbClr val="434343"/>
      </a:dk2>
      <a:lt2>
        <a:srgbClr val="999999"/>
      </a:lt2>
      <a:accent1>
        <a:srgbClr val="1A1243"/>
      </a:accent1>
      <a:accent2>
        <a:srgbClr val="0F69B5"/>
      </a:accent2>
      <a:accent3>
        <a:srgbClr val="EB3C46"/>
      </a:accent3>
      <a:accent4>
        <a:srgbClr val="FFFFFF"/>
      </a:accent4>
      <a:accent5>
        <a:srgbClr val="FFFFFF"/>
      </a:accent5>
      <a:accent6>
        <a:srgbClr val="FFFFFF"/>
      </a:accent6>
      <a:hlink>
        <a:srgbClr val="0000FF"/>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2007-04-02T15:12:40Z</dcterms:created>
  <dc:creator>DTO</dc:creator>
</cp:coreProperties>
</file>